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65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B056A-4F82-4A01-BD24-705F9F95055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53D2E-7BB5-4ACB-B55D-62C050BDD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A01E04-6BA2-4B29-8CC3-A2F6C6A3209C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6E6A0-D816-4D71-AD97-112015450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irdhouse.org/blog/2003/02/21/toothpaste/" TargetMode="External"/><Relationship Id="rId7" Type="http://schemas.openxmlformats.org/officeDocument/2006/relationships/hyperlink" Target="http://www.workthething.com/?p=241" TargetMode="External"/><Relationship Id="rId2" Type="http://schemas.openxmlformats.org/officeDocument/2006/relationships/hyperlink" Target="http://www.kesko.fi/modules/page/show_pag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icedbreadmag.com/" TargetMode="External"/><Relationship Id="rId5" Type="http://schemas.openxmlformats.org/officeDocument/2006/relationships/hyperlink" Target="http://atthebirds.gsbreporter.com/" TargetMode="External"/><Relationship Id="rId4" Type="http://schemas.openxmlformats.org/officeDocument/2006/relationships/hyperlink" Target="http://www.webmd.com/diet/slideshow-gluten-free-di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ICC%20523\WEBPAGE%20Folder\Midtermproject\Milkbreadeggs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ICC%20523\WEBPAGE%20Folder\Midtermproject\MeatAppleCheese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ICC%20523\WEBPAGE%20Folder\Midtermproject\ShoppingCart.mp3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-lab.com/vocab/v-supermarket.htm" TargetMode="External"/><Relationship Id="rId2" Type="http://schemas.openxmlformats.org/officeDocument/2006/relationships/hyperlink" Target="http://www.eslpartyland.com/quiz-center/grocery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rocerysavingtips.com/grocerystores.htm" TargetMode="External"/><Relationship Id="rId4" Type="http://schemas.openxmlformats.org/officeDocument/2006/relationships/hyperlink" Target="http://www.netgrocer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Grocery shopping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 for Grocery Shopping</a:t>
            </a:r>
            <a:endParaRPr lang="en-US" dirty="0"/>
          </a:p>
        </p:txBody>
      </p:sp>
      <p:pic>
        <p:nvPicPr>
          <p:cNvPr id="1027" name="Picture 3" descr="C:\Users\Tina Ba Bina\AppData\Local\Microsoft\Windows\Temporary Internet Files\Content.IE5\8PIF25A6\MPj0437379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13079"/>
            <a:ext cx="4267200" cy="40436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838200"/>
            <a:ext cx="548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b="1" dirty="0" smtClean="0"/>
              <a:t>What is the picture of?</a:t>
            </a:r>
            <a:endParaRPr lang="en-US" sz="4400" b="1" dirty="0"/>
          </a:p>
        </p:txBody>
      </p:sp>
      <p:pic>
        <p:nvPicPr>
          <p:cNvPr id="4" name="Picture 3" descr="eg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981200"/>
            <a:ext cx="2219960" cy="1611261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533400" y="48768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Eggs</a:t>
            </a:r>
            <a:endParaRPr lang="en-US" sz="3600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3276600" y="4876800"/>
            <a:ext cx="27432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Reusable Bag</a:t>
            </a:r>
            <a:endParaRPr lang="en-US" sz="3600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6172200" y="48768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Meat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2209800"/>
            <a:ext cx="3048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Eggs</a:t>
            </a:r>
          </a:p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Good Job!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5638800"/>
            <a:ext cx="266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Try Again…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5638800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Try Again…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9" grpId="2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7620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 smtClean="0"/>
              <a:t>What is the picture of?</a:t>
            </a:r>
            <a:endParaRPr lang="en-US" sz="4000" b="1" dirty="0"/>
          </a:p>
        </p:txBody>
      </p:sp>
      <p:pic>
        <p:nvPicPr>
          <p:cNvPr id="4" name="Picture 4" descr="C:\Users\Tina Ba Bina\AppData\Local\Microsoft\Windows\Temporary Internet Files\Content.IE5\8PIF25A6\MCj043807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2209800" cy="2209800"/>
          </a:xfrm>
          <a:prstGeom prst="rect">
            <a:avLst/>
          </a:prstGeom>
          <a:noFill/>
        </p:spPr>
      </p:pic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533400" y="48768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Eggs</a:t>
            </a:r>
            <a:endParaRPr lang="en-US" sz="3600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3352800" y="48768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Milk</a:t>
            </a:r>
            <a:endParaRPr lang="en-US" sz="3600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6019800" y="4876800"/>
            <a:ext cx="28956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Reusable bag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371600" y="2362200"/>
            <a:ext cx="3200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Reusable bag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Good Job!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1762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Try Again…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5638800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Try Again…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  <p:bldP spid="9" grpId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579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b="1" dirty="0" smtClean="0"/>
              <a:t>Identify the person who </a:t>
            </a:r>
          </a:p>
          <a:p>
            <a:pPr algn="ctr">
              <a:buNone/>
            </a:pPr>
            <a:r>
              <a:rPr lang="en-US" sz="2800" b="1" dirty="0" smtClean="0"/>
              <a:t>checks you out of the store </a:t>
            </a:r>
          </a:p>
          <a:p>
            <a:pPr algn="ctr">
              <a:buNone/>
            </a:pPr>
            <a:r>
              <a:rPr lang="en-US" sz="2800" b="1" dirty="0" smtClean="0"/>
              <a:t>and bags your items.</a:t>
            </a:r>
          </a:p>
        </p:txBody>
      </p:sp>
      <p:pic>
        <p:nvPicPr>
          <p:cNvPr id="3" name="Picture 4" descr="C:\Users\Tina Ba Bina\AppData\Local\Microsoft\Windows\Temporary Internet Files\Content.IE5\PS3KSW82\MCj027988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2133600" cy="2286583"/>
          </a:xfrm>
          <a:prstGeom prst="rect">
            <a:avLst/>
          </a:prstGeom>
          <a:noFill/>
        </p:spPr>
      </p:pic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1295400" y="46482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Store Clerk</a:t>
            </a:r>
            <a:endParaRPr lang="en-US" sz="3600" dirty="0"/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4648200" y="46482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Cashier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905000" y="2667000"/>
            <a:ext cx="335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Cashier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Good Job!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5410200"/>
            <a:ext cx="1895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Try Again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85800"/>
            <a:ext cx="6477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What are food and other everyday products that people are used to buying when they shop for food called?</a:t>
            </a:r>
            <a:endParaRPr lang="en-US" sz="2800" b="1" dirty="0"/>
          </a:p>
        </p:txBody>
      </p:sp>
      <p:pic>
        <p:nvPicPr>
          <p:cNvPr id="4" name="Picture 3" descr="weis mark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286000"/>
            <a:ext cx="2537125" cy="2252472"/>
          </a:xfrm>
          <a:prstGeom prst="rect">
            <a:avLst/>
          </a:prstGeom>
        </p:spPr>
      </p:pic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4876800" y="51054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Groceries</a:t>
            </a:r>
            <a:endParaRPr lang="en-US" sz="3600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1828800" y="51054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Cashier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371600" y="2895600"/>
            <a:ext cx="350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Groceries</a:t>
            </a:r>
          </a:p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Good Job!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5867400"/>
            <a:ext cx="2023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Try Again…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ilingfa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7467600" cy="56692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2192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GREAT JOB!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038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YOU HAVE COMPLETED YOUR GROCERY SHOPPING VOCABULARY!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SMI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4480560"/>
            <a:ext cx="2971800" cy="2377440"/>
          </a:xfrm>
          <a:prstGeom prst="rect">
            <a:avLst/>
          </a:prstGeom>
          <a:solidFill>
            <a:schemeClr val="bg1"/>
          </a:solidFill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Slides 1-2		Title page &amp; Table of Contents</a:t>
            </a:r>
          </a:p>
          <a:p>
            <a:r>
              <a:rPr lang="en-US" dirty="0" smtClean="0"/>
              <a:t>Slide 3		Definition of Grocery &amp; Store</a:t>
            </a:r>
          </a:p>
          <a:p>
            <a:r>
              <a:rPr lang="en-US" dirty="0" smtClean="0"/>
              <a:t>Slide 4		Milk, Bread, &amp; Eggs with sound</a:t>
            </a:r>
          </a:p>
          <a:p>
            <a:r>
              <a:rPr lang="en-US" dirty="0" smtClean="0"/>
              <a:t>Slide 5		Meat, Apple, &amp;Cheese with sound</a:t>
            </a:r>
          </a:p>
          <a:p>
            <a:r>
              <a:rPr lang="en-US" dirty="0" smtClean="0"/>
              <a:t>Slide 6		Shopping Cart, Basket &amp; Reusable Bag</a:t>
            </a:r>
          </a:p>
          <a:p>
            <a:r>
              <a:rPr lang="en-US" dirty="0" smtClean="0"/>
              <a:t>Slide 7		Definitions of Cashier &amp; Store Clerk</a:t>
            </a:r>
          </a:p>
          <a:p>
            <a:r>
              <a:rPr lang="en-US" dirty="0" smtClean="0"/>
              <a:t>Slide 8		Grocery Online Activities</a:t>
            </a:r>
          </a:p>
          <a:p>
            <a:r>
              <a:rPr lang="en-US" dirty="0" smtClean="0"/>
              <a:t>Slide 9-14	Quick Quiz on Grocery Shopping Vocab.</a:t>
            </a:r>
          </a:p>
          <a:p>
            <a:r>
              <a:rPr lang="en-US" dirty="0" smtClean="0"/>
              <a:t>Slide 15		Index	</a:t>
            </a:r>
          </a:p>
          <a:p>
            <a:r>
              <a:rPr lang="en-US" dirty="0" smtClean="0"/>
              <a:t>Slide 16		Bibliographic Information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www.kesko.fi/modules/page/show_page.asp</a:t>
            </a:r>
            <a:r>
              <a:rPr lang="en-US" dirty="0" smtClean="0"/>
              <a:t> = definition of groceries</a:t>
            </a:r>
          </a:p>
          <a:p>
            <a:r>
              <a:rPr lang="en-US" dirty="0" smtClean="0">
                <a:hlinkClick r:id="rId3"/>
              </a:rPr>
              <a:t>birdhouse.org/blog/2003/02/21/toothpaste/</a:t>
            </a:r>
            <a:r>
              <a:rPr lang="en-US" dirty="0" smtClean="0"/>
              <a:t> = toothpaste picture</a:t>
            </a:r>
          </a:p>
          <a:p>
            <a:r>
              <a:rPr lang="en-US" dirty="0" smtClean="0">
                <a:hlinkClick r:id="rId4"/>
              </a:rPr>
              <a:t>www.webmd.com/diet/slideshow-gluten-free-diet</a:t>
            </a:r>
            <a:r>
              <a:rPr lang="en-US" dirty="0" smtClean="0"/>
              <a:t> = food picture</a:t>
            </a:r>
          </a:p>
          <a:p>
            <a:r>
              <a:rPr lang="en-US" dirty="0" smtClean="0">
                <a:hlinkClick r:id="rId5"/>
              </a:rPr>
              <a:t>atthebirds.gsbreporter.com/</a:t>
            </a:r>
            <a:r>
              <a:rPr lang="en-US" dirty="0" smtClean="0"/>
              <a:t> = milk picture</a:t>
            </a:r>
          </a:p>
          <a:p>
            <a:r>
              <a:rPr lang="en-US" dirty="0" smtClean="0">
                <a:hlinkClick r:id="rId6"/>
              </a:rPr>
              <a:t>slicedbreadmag.com/</a:t>
            </a:r>
            <a:r>
              <a:rPr lang="en-US" dirty="0" smtClean="0"/>
              <a:t> = bread picture</a:t>
            </a:r>
          </a:p>
          <a:p>
            <a:r>
              <a:rPr lang="en-US" dirty="0" smtClean="0">
                <a:hlinkClick r:id="rId7"/>
              </a:rPr>
              <a:t>www.workthething.com/?p=241</a:t>
            </a:r>
            <a:r>
              <a:rPr lang="en-US" dirty="0" smtClean="0"/>
              <a:t> = eggs picture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a Grocery Store?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Foods you find in a Grocery Store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you find in a Grocery Store</a:t>
            </a:r>
          </a:p>
          <a:p>
            <a:endParaRPr lang="en-US" dirty="0" smtClean="0"/>
          </a:p>
          <a:p>
            <a:r>
              <a:rPr lang="en-US" dirty="0" smtClean="0"/>
              <a:t>Quick Quiz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eis mark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4038600"/>
            <a:ext cx="2847975" cy="2066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Grocery Store?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Grocery or groceries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= refer to food and other everyday products that people are used to buying when they shop for food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A Store </a:t>
            </a:r>
          </a:p>
          <a:p>
            <a:pPr>
              <a:buNone/>
            </a:pPr>
            <a:r>
              <a:rPr lang="en-US" dirty="0" smtClean="0"/>
              <a:t>= a place where people go to </a:t>
            </a:r>
          </a:p>
          <a:p>
            <a:pPr>
              <a:buNone/>
            </a:pPr>
            <a:r>
              <a:rPr lang="en-US" dirty="0" smtClean="0"/>
              <a:t>buy things such as food </a:t>
            </a:r>
          </a:p>
        </p:txBody>
      </p:sp>
      <p:pic>
        <p:nvPicPr>
          <p:cNvPr id="4" name="Picture 3" descr="toothpas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352800"/>
            <a:ext cx="1752600" cy="1314450"/>
          </a:xfrm>
          <a:prstGeom prst="rect">
            <a:avLst/>
          </a:prstGeom>
        </p:spPr>
      </p:pic>
      <p:pic>
        <p:nvPicPr>
          <p:cNvPr id="5" name="Picture 4" descr="fo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3200400"/>
            <a:ext cx="2295525" cy="15538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Foods You Find in a Grocery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Milk			To hear these						words click here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Bread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Eggs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mil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1676400"/>
            <a:ext cx="1676400" cy="1676400"/>
          </a:xfrm>
          <a:prstGeom prst="rect">
            <a:avLst/>
          </a:prstGeom>
        </p:spPr>
      </p:pic>
      <p:pic>
        <p:nvPicPr>
          <p:cNvPr id="5" name="Picture 4" descr="Bread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3657600"/>
            <a:ext cx="1905000" cy="1252953"/>
          </a:xfrm>
          <a:prstGeom prst="rect">
            <a:avLst/>
          </a:prstGeom>
        </p:spPr>
      </p:pic>
      <p:pic>
        <p:nvPicPr>
          <p:cNvPr id="7" name="Picture 6" descr="egg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5257800"/>
            <a:ext cx="1905000" cy="1382661"/>
          </a:xfrm>
          <a:prstGeom prst="rect">
            <a:avLst/>
          </a:prstGeom>
        </p:spPr>
      </p:pic>
      <p:pic>
        <p:nvPicPr>
          <p:cNvPr id="8" name="Milkbreadegg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7162800" y="2362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311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Meat			    To hear these						    words click here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Cheese</a:t>
            </a:r>
            <a:endParaRPr lang="en-US" dirty="0"/>
          </a:p>
        </p:txBody>
      </p:sp>
      <p:pic>
        <p:nvPicPr>
          <p:cNvPr id="2050" name="Picture 2" descr="C:\Users\Tina Ba Bina\AppData\Local\Microsoft\Windows\Temporary Internet Files\Content.IE5\KK6QZPIE\MCj043978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76400"/>
            <a:ext cx="1600200" cy="1600200"/>
          </a:xfrm>
          <a:prstGeom prst="rect">
            <a:avLst/>
          </a:prstGeom>
          <a:noFill/>
        </p:spPr>
      </p:pic>
      <p:pic>
        <p:nvPicPr>
          <p:cNvPr id="2051" name="Picture 3" descr="C:\Users\Tina Ba Bina\AppData\Local\Microsoft\Windows\Temporary Internet Files\Content.IE5\8PIF25A6\MCj044170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429000"/>
            <a:ext cx="1447800" cy="1447800"/>
          </a:xfrm>
          <a:prstGeom prst="rect">
            <a:avLst/>
          </a:prstGeom>
          <a:noFill/>
        </p:spPr>
      </p:pic>
      <p:pic>
        <p:nvPicPr>
          <p:cNvPr id="2052" name="Picture 4" descr="C:\Users\Tina Ba Bina\AppData\Local\Microsoft\Windows\Temporary Internet Files\Content.IE5\8PIF25A6\MCj044177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5029200"/>
            <a:ext cx="1600200" cy="1600200"/>
          </a:xfrm>
          <a:prstGeom prst="rect">
            <a:avLst/>
          </a:prstGeom>
          <a:noFill/>
        </p:spPr>
      </p:pic>
      <p:pic>
        <p:nvPicPr>
          <p:cNvPr id="7" name="MeatAppleChees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7620000" y="2362200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274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you Find at the </a:t>
            </a:r>
            <a:br>
              <a:rPr lang="en-US" dirty="0" smtClean="0"/>
            </a:br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Shopping Cart			 To hear these						words click here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Basket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Reusable Bag</a:t>
            </a:r>
            <a:endParaRPr lang="en-US" dirty="0"/>
          </a:p>
        </p:txBody>
      </p:sp>
      <p:pic>
        <p:nvPicPr>
          <p:cNvPr id="19458" name="Picture 2" descr="C:\Users\Tina Ba Bina\AppData\Local\Microsoft\Windows\Temporary Internet Files\Content.IE5\QOUI6GLS\MCj044038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124200"/>
            <a:ext cx="1600200" cy="1600200"/>
          </a:xfrm>
          <a:prstGeom prst="rect">
            <a:avLst/>
          </a:prstGeom>
          <a:noFill/>
        </p:spPr>
      </p:pic>
      <p:pic>
        <p:nvPicPr>
          <p:cNvPr id="19459" name="Picture 3" descr="C:\Users\Tina Ba Bina\AppData\Local\Microsoft\Windows\Temporary Internet Files\Content.IE5\KK6QZPIE\MCj042421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676400"/>
            <a:ext cx="1563269" cy="1676400"/>
          </a:xfrm>
          <a:prstGeom prst="rect">
            <a:avLst/>
          </a:prstGeom>
          <a:noFill/>
        </p:spPr>
      </p:pic>
      <p:pic>
        <p:nvPicPr>
          <p:cNvPr id="19460" name="Picture 4" descr="C:\Users\Tina Ba Bina\AppData\Local\Microsoft\Windows\Temporary Internet Files\Content.IE5\8PIF25A6\MCj0438070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724400"/>
            <a:ext cx="1752600" cy="1752600"/>
          </a:xfrm>
          <a:prstGeom prst="rect">
            <a:avLst/>
          </a:prstGeom>
          <a:noFill/>
        </p:spPr>
      </p:pic>
      <p:pic>
        <p:nvPicPr>
          <p:cNvPr id="7" name="ShoppingCar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077200" y="2514600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35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 you Find at the </a:t>
            </a:r>
            <a:br>
              <a:rPr lang="en-US" dirty="0" smtClean="0"/>
            </a:br>
            <a:r>
              <a:rPr lang="en-US" dirty="0" smtClean="0"/>
              <a:t>Grocery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Cashier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 </a:t>
            </a:r>
            <a:r>
              <a:rPr lang="en-US" sz="2400" dirty="0" smtClean="0"/>
              <a:t>= the person who checks </a:t>
            </a:r>
          </a:p>
          <a:p>
            <a:pPr>
              <a:buNone/>
            </a:pPr>
            <a:r>
              <a:rPr lang="en-US" sz="2400" dirty="0" smtClean="0"/>
              <a:t>	you out of the store and </a:t>
            </a:r>
          </a:p>
          <a:p>
            <a:pPr>
              <a:buNone/>
            </a:pPr>
            <a:r>
              <a:rPr lang="en-US" sz="2400" dirty="0" smtClean="0"/>
              <a:t>	bags your items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Store Clerk </a:t>
            </a:r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en-US" sz="2600" dirty="0" smtClean="0"/>
              <a:t>= the person who </a:t>
            </a:r>
          </a:p>
          <a:p>
            <a:pPr>
              <a:buNone/>
            </a:pPr>
            <a:r>
              <a:rPr lang="en-US" sz="2600" dirty="0" smtClean="0"/>
              <a:t>restocks the items in the </a:t>
            </a:r>
          </a:p>
          <a:p>
            <a:pPr>
              <a:buNone/>
            </a:pPr>
            <a:r>
              <a:rPr lang="en-US" sz="2600" dirty="0" smtClean="0"/>
              <a:t>store and helps you if you </a:t>
            </a:r>
          </a:p>
          <a:p>
            <a:pPr>
              <a:buNone/>
            </a:pPr>
            <a:r>
              <a:rPr lang="en-US" sz="2600" dirty="0" smtClean="0"/>
              <a:t>can’t find an item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484" name="Picture 4" descr="C:\Users\Tina Ba Bina\AppData\Local\Microsoft\Windows\Temporary Internet Files\Content.IE5\PS3KSW82\MCj027988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2133600" cy="2286583"/>
          </a:xfrm>
          <a:prstGeom prst="rect">
            <a:avLst/>
          </a:prstGeom>
          <a:noFill/>
        </p:spPr>
      </p:pic>
      <p:pic>
        <p:nvPicPr>
          <p:cNvPr id="20486" name="Picture 6" descr="C:\Users\Tina Ba Bina\AppData\Local\Microsoft\Windows\Temporary Internet Files\Content.IE5\8PIF25A6\MCj043249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95800"/>
            <a:ext cx="2590800" cy="19565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Online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Grocery Quiz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Super Market Website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Online Grocery Store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List of Grocery Store Sales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99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What is the picture of?</a:t>
            </a:r>
            <a:endParaRPr lang="en-US" sz="4400" b="1" dirty="0"/>
          </a:p>
        </p:txBody>
      </p:sp>
      <p:pic>
        <p:nvPicPr>
          <p:cNvPr id="4" name="Picture 3" descr="mil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362200"/>
            <a:ext cx="1676400" cy="1676400"/>
          </a:xfrm>
          <a:prstGeom prst="rect">
            <a:avLst/>
          </a:prstGeom>
        </p:spPr>
      </p:pic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533400" y="48768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Apple</a:t>
            </a:r>
            <a:endParaRPr lang="en-US" sz="3600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3352800" y="48768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Milk</a:t>
            </a:r>
            <a:endParaRPr lang="en-US" sz="3600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6324600" y="4876800"/>
            <a:ext cx="2438400" cy="685800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Basket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2667000"/>
            <a:ext cx="274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Milk</a:t>
            </a:r>
          </a:p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Good Job!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5638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Try Again…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63880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Try Again…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  <p:bldP spid="9" grpId="1"/>
      <p:bldP spid="10" grpId="0"/>
      <p:bldP spid="10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1688</TotalTime>
  <Words>244</Words>
  <Application>Microsoft Office PowerPoint</Application>
  <PresentationFormat>On-screen Show (4:3)</PresentationFormat>
  <Paragraphs>128</Paragraphs>
  <Slides>16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Grocery shopping</vt:lpstr>
      <vt:lpstr>Table of Contents</vt:lpstr>
      <vt:lpstr>What is a Grocery Store?</vt:lpstr>
      <vt:lpstr>Foods You Find in a Grocery Store</vt:lpstr>
      <vt:lpstr>Foods…</vt:lpstr>
      <vt:lpstr>Things you Find at the  Grocery Store</vt:lpstr>
      <vt:lpstr>People you Find at the  Grocery Store</vt:lpstr>
      <vt:lpstr>Grocery Online Activities</vt:lpstr>
      <vt:lpstr>Quick Quiz</vt:lpstr>
      <vt:lpstr>Slide 10</vt:lpstr>
      <vt:lpstr>Slide 11</vt:lpstr>
      <vt:lpstr>Slide 12</vt:lpstr>
      <vt:lpstr>Slide 13</vt:lpstr>
      <vt:lpstr>Slide 14</vt:lpstr>
      <vt:lpstr>Index:</vt:lpstr>
      <vt:lpstr>Bibliographic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Grocery shopping</dc:title>
  <dc:creator>Christina</dc:creator>
  <cp:lastModifiedBy>VirtualTestPC</cp:lastModifiedBy>
  <cp:revision>48</cp:revision>
  <dcterms:created xsi:type="dcterms:W3CDTF">2009-10-19T18:06:10Z</dcterms:created>
  <dcterms:modified xsi:type="dcterms:W3CDTF">2009-11-03T23:40:13Z</dcterms:modified>
</cp:coreProperties>
</file>