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7.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7"/>
  </p:notesMasterIdLst>
  <p:sldIdLst>
    <p:sldId id="256" r:id="rId2"/>
    <p:sldId id="270" r:id="rId3"/>
    <p:sldId id="268" r:id="rId4"/>
    <p:sldId id="271" r:id="rId5"/>
    <p:sldId id="257" r:id="rId6"/>
    <p:sldId id="259" r:id="rId7"/>
    <p:sldId id="258" r:id="rId8"/>
    <p:sldId id="262" r:id="rId9"/>
    <p:sldId id="269" r:id="rId10"/>
    <p:sldId id="260"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41D28-313F-4B81-8A25-63EB947304F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DAB9A-3F9B-413D-8551-FDE7843D281A}" type="slidenum">
              <a:rPr lang="en-US" smtClean="0"/>
              <a:t>‹#›</a:t>
            </a:fld>
            <a:endParaRPr lang="en-US"/>
          </a:p>
        </p:txBody>
      </p:sp>
    </p:spTree>
    <p:extLst>
      <p:ext uri="{BB962C8B-B14F-4D97-AF65-F5344CB8AC3E}">
        <p14:creationId xmlns:p14="http://schemas.microsoft.com/office/powerpoint/2010/main" val="225700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799E-4C5F-432C-8001-2291BD7757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B49D60-C768-4C2D-9D3A-2795D5C3B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74C03-1A5A-435A-87F7-ABDAE429D1C3}"/>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5" name="Footer Placeholder 4">
            <a:extLst>
              <a:ext uri="{FF2B5EF4-FFF2-40B4-BE49-F238E27FC236}">
                <a16:creationId xmlns:a16="http://schemas.microsoft.com/office/drawing/2014/main" id="{E39B6585-C193-471F-83D6-7481C4501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FF37D-4904-413D-911D-4E99B75112CD}"/>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351475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749A-646B-4ADE-A7C6-7973707626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ED9D52-4BA4-4983-9F47-7E80566D07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842E4-D69D-4A7C-803F-66F0663AFFE3}"/>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5" name="Footer Placeholder 4">
            <a:extLst>
              <a:ext uri="{FF2B5EF4-FFF2-40B4-BE49-F238E27FC236}">
                <a16:creationId xmlns:a16="http://schemas.microsoft.com/office/drawing/2014/main" id="{FD707709-7677-43DC-88BA-26FC457F0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55F78-73A0-4FB9-BCC5-12E405CE6521}"/>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291049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05BB90-F4D8-4F43-A460-30E9B0E2A4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83D193-DCF2-4C0A-9641-2615774F4E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03008-7B4C-47DF-9BB8-F24830CD8B42}"/>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5" name="Footer Placeholder 4">
            <a:extLst>
              <a:ext uri="{FF2B5EF4-FFF2-40B4-BE49-F238E27FC236}">
                <a16:creationId xmlns:a16="http://schemas.microsoft.com/office/drawing/2014/main" id="{99D5FB8A-5ED4-4163-B6E6-22BBCA36C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46A2F-EE15-41F5-B7CB-FB14322DB9A2}"/>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296206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5719-DC90-4F47-B328-5CE6F2923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84B36-C732-491F-A0D1-49F548001C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9C2CC-204A-4991-95CD-2B2C8BF5E669}"/>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5" name="Footer Placeholder 4">
            <a:extLst>
              <a:ext uri="{FF2B5EF4-FFF2-40B4-BE49-F238E27FC236}">
                <a16:creationId xmlns:a16="http://schemas.microsoft.com/office/drawing/2014/main" id="{41E30F6D-033E-4A63-A438-B55F17793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1C8FB-FA5C-447F-AC70-1BE93CB37BA5}"/>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374672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5C2C-B5BD-4771-A241-31CFB6E74A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3DD443-4226-45CF-9151-DBC5987A0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B1BA48-4683-41CF-92C6-7F71EA37CA36}"/>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5" name="Footer Placeholder 4">
            <a:extLst>
              <a:ext uri="{FF2B5EF4-FFF2-40B4-BE49-F238E27FC236}">
                <a16:creationId xmlns:a16="http://schemas.microsoft.com/office/drawing/2014/main" id="{F94A7EBF-CB51-488D-9832-4C43D2368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DF67B-7966-4EFF-AE40-4C318F1862B2}"/>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268839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F575-6079-494D-BD56-E8F728722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4F3C-22C1-4024-8CD3-8093C06411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9670CF-DECE-429A-B106-547049D44D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89F462-DEA7-4628-910E-52B46CA282DE}"/>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6" name="Footer Placeholder 5">
            <a:extLst>
              <a:ext uri="{FF2B5EF4-FFF2-40B4-BE49-F238E27FC236}">
                <a16:creationId xmlns:a16="http://schemas.microsoft.com/office/drawing/2014/main" id="{0F15724D-29C1-4032-BA54-D9D7291DB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967B0-C7F1-4AC7-A2B0-632CC116B66E}"/>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42063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AC28-D277-4A73-BB9C-AE6C83A23E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23F2E5-09A4-4624-9DBB-6B1A98800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805CE4-97CE-4B96-A6E8-23C1079325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CB715-5658-429E-9887-E332DC075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E8C7A6-95AF-42B2-BBC2-0855C0A142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422BBA-A285-486F-BE69-39F79F673643}"/>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8" name="Footer Placeholder 7">
            <a:extLst>
              <a:ext uri="{FF2B5EF4-FFF2-40B4-BE49-F238E27FC236}">
                <a16:creationId xmlns:a16="http://schemas.microsoft.com/office/drawing/2014/main" id="{8ED434F5-8866-474E-8650-A16308AC3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6DEA52-DBF2-45F9-9DA3-FC614C0BAB40}"/>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275505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FB19-35C8-466C-8652-C79269ECEB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1ED53-B492-4A0A-972E-82DE5BC110F3}"/>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4" name="Footer Placeholder 3">
            <a:extLst>
              <a:ext uri="{FF2B5EF4-FFF2-40B4-BE49-F238E27FC236}">
                <a16:creationId xmlns:a16="http://schemas.microsoft.com/office/drawing/2014/main" id="{A9D4BD44-FEC6-47E1-9189-E4CA8A0FAA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12F005-BCCF-4885-85DE-5D0755507C19}"/>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418121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12DAC-5FE3-4429-BFF9-4E99799D3B0B}"/>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3" name="Footer Placeholder 2">
            <a:extLst>
              <a:ext uri="{FF2B5EF4-FFF2-40B4-BE49-F238E27FC236}">
                <a16:creationId xmlns:a16="http://schemas.microsoft.com/office/drawing/2014/main" id="{ADB7A741-6E7B-464B-A5FD-B4F6646FB2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387165-E757-4B30-B056-F9A8DFEA57C9}"/>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363918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3ABD-6682-4CA4-994F-FAC51F7E0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5ADCD4-2B2D-4410-A74A-7B972688A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515BD2-D6F5-424A-A178-DA5DFD94B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5996EA-2256-4204-8EC6-055E2059D69A}"/>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6" name="Footer Placeholder 5">
            <a:extLst>
              <a:ext uri="{FF2B5EF4-FFF2-40B4-BE49-F238E27FC236}">
                <a16:creationId xmlns:a16="http://schemas.microsoft.com/office/drawing/2014/main" id="{1D01356A-A95E-4619-9AB4-947B996CB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9B8BC-76E8-421E-84F9-0D37BE02425C}"/>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252155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74A50-3643-42CB-A72E-CC4A81936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AF6C9-AF8B-4E49-8A40-CEFF713BF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51B53-C310-40D7-AB6B-2A132636B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650DC4-F48F-4EEE-97E0-A073418E2A4B}"/>
              </a:ext>
            </a:extLst>
          </p:cNvPr>
          <p:cNvSpPr>
            <a:spLocks noGrp="1"/>
          </p:cNvSpPr>
          <p:nvPr>
            <p:ph type="dt" sz="half" idx="10"/>
          </p:nvPr>
        </p:nvSpPr>
        <p:spPr/>
        <p:txBody>
          <a:bodyPr/>
          <a:lstStyle/>
          <a:p>
            <a:fld id="{95C503CD-B8AF-40EB-8B2C-007099C6F139}" type="datetimeFigureOut">
              <a:rPr lang="en-US" smtClean="0"/>
              <a:t>11/14/2017</a:t>
            </a:fld>
            <a:endParaRPr lang="en-US"/>
          </a:p>
        </p:txBody>
      </p:sp>
      <p:sp>
        <p:nvSpPr>
          <p:cNvPr id="6" name="Footer Placeholder 5">
            <a:extLst>
              <a:ext uri="{FF2B5EF4-FFF2-40B4-BE49-F238E27FC236}">
                <a16:creationId xmlns:a16="http://schemas.microsoft.com/office/drawing/2014/main" id="{8C87C988-F4DA-4C50-83F8-1E8A49777C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72059-851D-4617-91EC-1EB92A3FAD39}"/>
              </a:ext>
            </a:extLst>
          </p:cNvPr>
          <p:cNvSpPr>
            <a:spLocks noGrp="1"/>
          </p:cNvSpPr>
          <p:nvPr>
            <p:ph type="sldNum" sz="quarter" idx="12"/>
          </p:nvPr>
        </p:nvSpPr>
        <p:spPr/>
        <p:txBody>
          <a:bodyPr/>
          <a:lstStyle/>
          <a:p>
            <a:fld id="{DDBD3966-AC0D-4EA8-844E-C9167004F268}" type="slidenum">
              <a:rPr lang="en-US" smtClean="0"/>
              <a:t>‹#›</a:t>
            </a:fld>
            <a:endParaRPr lang="en-US"/>
          </a:p>
        </p:txBody>
      </p:sp>
    </p:spTree>
    <p:extLst>
      <p:ext uri="{BB962C8B-B14F-4D97-AF65-F5344CB8AC3E}">
        <p14:creationId xmlns:p14="http://schemas.microsoft.com/office/powerpoint/2010/main" val="368588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336E0B-5A5A-4A44-900D-B5AE3C85E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6C1245-7A86-4004-AD8D-C7B6B5F22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70F86-ED06-4754-9F79-5D8B49FED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503CD-B8AF-40EB-8B2C-007099C6F139}" type="datetimeFigureOut">
              <a:rPr lang="en-US" smtClean="0"/>
              <a:t>11/14/2017</a:t>
            </a:fld>
            <a:endParaRPr lang="en-US"/>
          </a:p>
        </p:txBody>
      </p:sp>
      <p:sp>
        <p:nvSpPr>
          <p:cNvPr id="5" name="Footer Placeholder 4">
            <a:extLst>
              <a:ext uri="{FF2B5EF4-FFF2-40B4-BE49-F238E27FC236}">
                <a16:creationId xmlns:a16="http://schemas.microsoft.com/office/drawing/2014/main" id="{F4597C7B-AA13-47E2-B5B2-FE48C02C3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D29E6E-C49A-447B-BAAA-25AEF3E15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D3966-AC0D-4EA8-844E-C9167004F268}" type="slidenum">
              <a:rPr lang="en-US" smtClean="0"/>
              <a:t>‹#›</a:t>
            </a:fld>
            <a:endParaRPr lang="en-US"/>
          </a:p>
        </p:txBody>
      </p:sp>
    </p:spTree>
    <p:extLst>
      <p:ext uri="{BB962C8B-B14F-4D97-AF65-F5344CB8AC3E}">
        <p14:creationId xmlns:p14="http://schemas.microsoft.com/office/powerpoint/2010/main" val="26512779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hyperlink" Target="https://creativecommons.org/licenses/by-sa/3.0/" TargetMode="External"/><Relationship Id="rId7" Type="http://schemas.openxmlformats.org/officeDocument/2006/relationships/slide" Target="slide12.xml"/><Relationship Id="rId2" Type="http://schemas.openxmlformats.org/officeDocument/2006/relationships/hyperlink" Target="https://commons.wikimedia.org/wiki/File:AnalogClockAnimation1_2hands_1h_in_6sec.gif"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B465-4B70-454C-8793-344CC0ED0DF2}"/>
              </a:ext>
            </a:extLst>
          </p:cNvPr>
          <p:cNvSpPr>
            <a:spLocks noGrp="1"/>
          </p:cNvSpPr>
          <p:nvPr>
            <p:ph type="ctrTitle"/>
          </p:nvPr>
        </p:nvSpPr>
        <p:spPr/>
        <p:txBody>
          <a:bodyPr/>
          <a:lstStyle/>
          <a:p>
            <a:r>
              <a:rPr lang="en-US" dirty="0">
                <a:latin typeface="Palatino Linotype" panose="02040502050505030304" pitchFamily="18" charset="0"/>
              </a:rPr>
              <a:t>Breakfast</a:t>
            </a:r>
          </a:p>
        </p:txBody>
      </p:sp>
      <p:sp>
        <p:nvSpPr>
          <p:cNvPr id="3" name="Subtitle 2">
            <a:extLst>
              <a:ext uri="{FF2B5EF4-FFF2-40B4-BE49-F238E27FC236}">
                <a16:creationId xmlns:a16="http://schemas.microsoft.com/office/drawing/2014/main" id="{2DCCE7EB-7041-4ADB-8DC5-E3FCFE80266D}"/>
              </a:ext>
            </a:extLst>
          </p:cNvPr>
          <p:cNvSpPr>
            <a:spLocks noGrp="1"/>
          </p:cNvSpPr>
          <p:nvPr>
            <p:ph type="subTitle" idx="1"/>
          </p:nvPr>
        </p:nvSpPr>
        <p:spPr/>
        <p:txBody>
          <a:bodyPr/>
          <a:lstStyle/>
          <a:p>
            <a:r>
              <a:rPr lang="en-US" i="1" dirty="0"/>
              <a:t>“The most important meal of the day!”</a:t>
            </a:r>
          </a:p>
        </p:txBody>
      </p:sp>
    </p:spTree>
    <p:extLst>
      <p:ext uri="{BB962C8B-B14F-4D97-AF65-F5344CB8AC3E}">
        <p14:creationId xmlns:p14="http://schemas.microsoft.com/office/powerpoint/2010/main" val="108976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20">
          <a:fgClr>
            <a:schemeClr val="accent4">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A72B-5FB3-43F4-A384-B2199E9D126B}"/>
              </a:ext>
            </a:extLst>
          </p:cNvPr>
          <p:cNvSpPr>
            <a:spLocks noGrp="1"/>
          </p:cNvSpPr>
          <p:nvPr>
            <p:ph type="title"/>
          </p:nvPr>
        </p:nvSpPr>
        <p:spPr/>
        <p:txBody>
          <a:bodyPr>
            <a:normAutofit/>
          </a:bodyPr>
          <a:lstStyle/>
          <a:p>
            <a:r>
              <a:rPr lang="en-US" dirty="0">
                <a:latin typeface="Palatino Linotype" panose="02040502050505030304" pitchFamily="18" charset="0"/>
              </a:rPr>
              <a:t>It’s Saturday! What popular breakfast should you pick?</a:t>
            </a:r>
          </a:p>
        </p:txBody>
      </p:sp>
      <p:sp>
        <p:nvSpPr>
          <p:cNvPr id="3" name="Content Placeholder 2">
            <a:extLst>
              <a:ext uri="{FF2B5EF4-FFF2-40B4-BE49-F238E27FC236}">
                <a16:creationId xmlns:a16="http://schemas.microsoft.com/office/drawing/2014/main" id="{B57ED8AA-6190-413A-BF13-B00DDE53F13D}"/>
              </a:ext>
            </a:extLst>
          </p:cNvPr>
          <p:cNvSpPr>
            <a:spLocks noGrp="1"/>
          </p:cNvSpPr>
          <p:nvPr>
            <p:ph idx="1"/>
          </p:nvPr>
        </p:nvSpPr>
        <p:spPr>
          <a:xfrm>
            <a:off x="838200" y="1884892"/>
            <a:ext cx="10515600" cy="4351338"/>
          </a:xfrm>
        </p:spPr>
        <p:txBody>
          <a:bodyPr/>
          <a:lstStyle/>
          <a:p>
            <a:pPr marL="514350" indent="-514350">
              <a:buAutoNum type="alphaUcParenR"/>
            </a:pPr>
            <a:r>
              <a:rPr lang="en-US" dirty="0"/>
              <a:t>Toast</a:t>
            </a:r>
          </a:p>
          <a:p>
            <a:pPr marL="514350" indent="-514350">
              <a:buAutoNum type="alphaUcParenR"/>
            </a:pPr>
            <a:r>
              <a:rPr lang="en-US" dirty="0"/>
              <a:t>Pancakes and eggs</a:t>
            </a:r>
          </a:p>
          <a:p>
            <a:pPr marL="514350" indent="-514350">
              <a:buAutoNum type="alphaUcParenR"/>
            </a:pPr>
            <a:r>
              <a:rPr lang="en-US" dirty="0"/>
              <a:t>Oatmeal</a:t>
            </a:r>
          </a:p>
          <a:p>
            <a:pPr marL="514350" indent="-514350">
              <a:buAutoNum type="alphaUcParenR"/>
            </a:pPr>
            <a:r>
              <a:rPr lang="en-US" dirty="0"/>
              <a:t>Cereal</a:t>
            </a:r>
          </a:p>
        </p:txBody>
      </p:sp>
      <p:sp>
        <p:nvSpPr>
          <p:cNvPr id="4" name="Rectangle 3">
            <a:extLst>
              <a:ext uri="{FF2B5EF4-FFF2-40B4-BE49-F238E27FC236}">
                <a16:creationId xmlns:a16="http://schemas.microsoft.com/office/drawing/2014/main" id="{F1842E05-0BCF-47E9-B6C4-E0DC4CDB0E48}"/>
              </a:ext>
            </a:extLst>
          </p:cNvPr>
          <p:cNvSpPr/>
          <p:nvPr/>
        </p:nvSpPr>
        <p:spPr>
          <a:xfrm>
            <a:off x="914400" y="1884892"/>
            <a:ext cx="13462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A07ACB5-8D52-49B1-9A90-0F5B4FEC14E1}"/>
              </a:ext>
            </a:extLst>
          </p:cNvPr>
          <p:cNvSpPr/>
          <p:nvPr/>
        </p:nvSpPr>
        <p:spPr>
          <a:xfrm>
            <a:off x="1066800" y="2074333"/>
            <a:ext cx="1346200" cy="338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EF231B-F65A-42B0-9785-5BE8D0FF39AD}"/>
              </a:ext>
            </a:extLst>
          </p:cNvPr>
          <p:cNvSpPr/>
          <p:nvPr/>
        </p:nvSpPr>
        <p:spPr>
          <a:xfrm>
            <a:off x="914400" y="2413000"/>
            <a:ext cx="3293533" cy="38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F3E74A-3097-4E17-AB89-0F96D8BABE33}"/>
              </a:ext>
            </a:extLst>
          </p:cNvPr>
          <p:cNvSpPr/>
          <p:nvPr/>
        </p:nvSpPr>
        <p:spPr>
          <a:xfrm>
            <a:off x="4625340" y="2377545"/>
            <a:ext cx="1905000" cy="41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Correct!</a:t>
            </a:r>
          </a:p>
        </p:txBody>
      </p:sp>
      <p:sp>
        <p:nvSpPr>
          <p:cNvPr id="8" name="Action Button: Blank 7">
            <a:hlinkClick r:id="" action="ppaction://hlinkshowjump?jump=nextslide" highlightClick="1"/>
            <a:extLst>
              <a:ext uri="{FF2B5EF4-FFF2-40B4-BE49-F238E27FC236}">
                <a16:creationId xmlns:a16="http://schemas.microsoft.com/office/drawing/2014/main" id="{A2D19020-9785-4A14-83CB-30F313E556C1}"/>
              </a:ext>
            </a:extLst>
          </p:cNvPr>
          <p:cNvSpPr/>
          <p:nvPr/>
        </p:nvSpPr>
        <p:spPr>
          <a:xfrm>
            <a:off x="914400" y="2294467"/>
            <a:ext cx="3390900" cy="58589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7C6026-1997-48DB-BE9F-AFE89179D636}"/>
              </a:ext>
            </a:extLst>
          </p:cNvPr>
          <p:cNvSpPr/>
          <p:nvPr/>
        </p:nvSpPr>
        <p:spPr>
          <a:xfrm>
            <a:off x="2788920" y="3491547"/>
            <a:ext cx="1905000" cy="41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sp>
        <p:nvSpPr>
          <p:cNvPr id="10" name="Action Button: Blank 9">
            <a:hlinkClick r:id="" action="ppaction://noaction" highlightClick="1"/>
            <a:extLst>
              <a:ext uri="{FF2B5EF4-FFF2-40B4-BE49-F238E27FC236}">
                <a16:creationId xmlns:a16="http://schemas.microsoft.com/office/drawing/2014/main" id="{BF82B28C-E7A2-4BE9-AAFA-4111CEBFD3FF}"/>
              </a:ext>
            </a:extLst>
          </p:cNvPr>
          <p:cNvSpPr/>
          <p:nvPr/>
        </p:nvSpPr>
        <p:spPr>
          <a:xfrm>
            <a:off x="1356360" y="3346988"/>
            <a:ext cx="1120140" cy="6136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CE1596-1030-4C68-A62F-BE24CFB4616D}"/>
              </a:ext>
            </a:extLst>
          </p:cNvPr>
          <p:cNvSpPr/>
          <p:nvPr/>
        </p:nvSpPr>
        <p:spPr>
          <a:xfrm>
            <a:off x="2926080" y="2915178"/>
            <a:ext cx="1905000" cy="41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sp>
        <p:nvSpPr>
          <p:cNvPr id="12" name="Action Button: Blank 11">
            <a:hlinkClick r:id="" action="ppaction://noaction" highlightClick="1"/>
            <a:extLst>
              <a:ext uri="{FF2B5EF4-FFF2-40B4-BE49-F238E27FC236}">
                <a16:creationId xmlns:a16="http://schemas.microsoft.com/office/drawing/2014/main" id="{C242AC5D-86AA-49AB-A0A5-153AB9103165}"/>
              </a:ext>
            </a:extLst>
          </p:cNvPr>
          <p:cNvSpPr/>
          <p:nvPr/>
        </p:nvSpPr>
        <p:spPr>
          <a:xfrm>
            <a:off x="754380" y="2952750"/>
            <a:ext cx="2034540" cy="34459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6565C7-59AE-4C79-99EB-33C68FDB5CA2}"/>
              </a:ext>
            </a:extLst>
          </p:cNvPr>
          <p:cNvSpPr/>
          <p:nvPr/>
        </p:nvSpPr>
        <p:spPr>
          <a:xfrm>
            <a:off x="2476500" y="1875367"/>
            <a:ext cx="1905000" cy="41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sp>
        <p:nvSpPr>
          <p:cNvPr id="14" name="Action Button: Blank 13">
            <a:hlinkClick r:id="" action="ppaction://noaction" highlightClick="1"/>
            <a:extLst>
              <a:ext uri="{FF2B5EF4-FFF2-40B4-BE49-F238E27FC236}">
                <a16:creationId xmlns:a16="http://schemas.microsoft.com/office/drawing/2014/main" id="{17FB0B21-C4FD-475C-AF5B-BCC100D5AC9A}"/>
              </a:ext>
            </a:extLst>
          </p:cNvPr>
          <p:cNvSpPr/>
          <p:nvPr/>
        </p:nvSpPr>
        <p:spPr>
          <a:xfrm>
            <a:off x="754380" y="1846793"/>
            <a:ext cx="1582420" cy="39687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lank 15">
            <a:hlinkClick r:id="" action="ppaction://noaction" highlightClick="1"/>
            <a:extLst>
              <a:ext uri="{FF2B5EF4-FFF2-40B4-BE49-F238E27FC236}">
                <a16:creationId xmlns:a16="http://schemas.microsoft.com/office/drawing/2014/main" id="{DE6DA5E6-9B7D-4854-A11E-8B9DF42F1482}"/>
              </a:ext>
            </a:extLst>
          </p:cNvPr>
          <p:cNvSpPr/>
          <p:nvPr/>
        </p:nvSpPr>
        <p:spPr>
          <a:xfrm>
            <a:off x="1356360" y="2377545"/>
            <a:ext cx="2851573" cy="51234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264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childTnLst>
        </p:cTn>
      </p:par>
    </p:tnLst>
    <p:bldLst>
      <p:bldP spid="7" grpId="0" animBg="1"/>
      <p:bldP spid="9"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accent4">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4C18-A620-47CB-A400-3A6C2BD1100E}"/>
              </a:ext>
            </a:extLst>
          </p:cNvPr>
          <p:cNvSpPr>
            <a:spLocks noGrp="1"/>
          </p:cNvSpPr>
          <p:nvPr>
            <p:ph type="title"/>
          </p:nvPr>
        </p:nvSpPr>
        <p:spPr/>
        <p:txBody>
          <a:bodyPr>
            <a:normAutofit/>
          </a:bodyPr>
          <a:lstStyle/>
          <a:p>
            <a:r>
              <a:rPr lang="en-US" dirty="0">
                <a:latin typeface="Palatino Linotype" panose="02040502050505030304" pitchFamily="18" charset="0"/>
              </a:rPr>
              <a:t>Breakfast time! Select the clock showing breakfast time.</a:t>
            </a:r>
          </a:p>
        </p:txBody>
      </p:sp>
      <p:sp>
        <p:nvSpPr>
          <p:cNvPr id="19" name="TextBox 18">
            <a:extLst>
              <a:ext uri="{FF2B5EF4-FFF2-40B4-BE49-F238E27FC236}">
                <a16:creationId xmlns:a16="http://schemas.microsoft.com/office/drawing/2014/main" id="{5F5AD5FD-24D7-4ED8-9EC8-FAE8376CFE77}"/>
              </a:ext>
            </a:extLst>
          </p:cNvPr>
          <p:cNvSpPr txBox="1"/>
          <p:nvPr/>
        </p:nvSpPr>
        <p:spPr>
          <a:xfrm>
            <a:off x="2667000" y="6858000"/>
            <a:ext cx="6858000" cy="230832"/>
          </a:xfrm>
          <a:prstGeom prst="rect">
            <a:avLst/>
          </a:prstGeom>
          <a:noFill/>
        </p:spPr>
        <p:txBody>
          <a:bodyPr wrap="square" rtlCol="0">
            <a:spAutoFit/>
          </a:bodyPr>
          <a:lstStyle/>
          <a:p>
            <a:r>
              <a:rPr lang="en-US" sz="900">
                <a:hlinkClick r:id="rId2" tooltip="https://commons.wikimedia.org/wiki/File:AnalogClockAnimation1_2hands_1h_in_6sec.gif"/>
              </a:rPr>
              <a:t>This Photo</a:t>
            </a:r>
            <a:r>
              <a:rPr lang="en-US" sz="900"/>
              <a:t> by Unknown Author is licensed under </a:t>
            </a:r>
            <a:r>
              <a:rPr lang="en-US" sz="900">
                <a:hlinkClick r:id="rId3" tooltip="https://creativecommons.org/licenses/by-sa/3.0/"/>
              </a:rPr>
              <a:t>CC BY-SA</a:t>
            </a:r>
            <a:endParaRPr lang="en-US" sz="900"/>
          </a:p>
        </p:txBody>
      </p:sp>
      <p:pic>
        <p:nvPicPr>
          <p:cNvPr id="4" name="Picture 3">
            <a:extLst>
              <a:ext uri="{FF2B5EF4-FFF2-40B4-BE49-F238E27FC236}">
                <a16:creationId xmlns:a16="http://schemas.microsoft.com/office/drawing/2014/main" id="{9EC59D7C-8324-4132-A8A3-54607A51A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 y="2802724"/>
            <a:ext cx="4605865" cy="2590799"/>
          </a:xfrm>
          <a:prstGeom prst="rect">
            <a:avLst/>
          </a:prstGeom>
        </p:spPr>
      </p:pic>
      <p:pic>
        <p:nvPicPr>
          <p:cNvPr id="6" name="Picture 5">
            <a:extLst>
              <a:ext uri="{FF2B5EF4-FFF2-40B4-BE49-F238E27FC236}">
                <a16:creationId xmlns:a16="http://schemas.microsoft.com/office/drawing/2014/main" id="{2357E43C-5C1D-41AE-A2C3-E36EA4EEB4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865" y="2802723"/>
            <a:ext cx="2285893" cy="2590799"/>
          </a:xfrm>
          <a:prstGeom prst="rect">
            <a:avLst/>
          </a:prstGeom>
        </p:spPr>
      </p:pic>
      <p:pic>
        <p:nvPicPr>
          <p:cNvPr id="9" name="Picture 8">
            <a:extLst>
              <a:ext uri="{FF2B5EF4-FFF2-40B4-BE49-F238E27FC236}">
                <a16:creationId xmlns:a16="http://schemas.microsoft.com/office/drawing/2014/main" id="{2BA933A1-E4E2-4242-AEC8-C62E6F779A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6326" y="2850347"/>
            <a:ext cx="2495550" cy="2495550"/>
          </a:xfrm>
          <a:prstGeom prst="rect">
            <a:avLst/>
          </a:prstGeom>
        </p:spPr>
      </p:pic>
      <p:sp>
        <p:nvSpPr>
          <p:cNvPr id="10" name="Action Button: Blank 9">
            <a:hlinkClick r:id="rId7" action="ppaction://hlinksldjump" highlightClick="1"/>
            <a:extLst>
              <a:ext uri="{FF2B5EF4-FFF2-40B4-BE49-F238E27FC236}">
                <a16:creationId xmlns:a16="http://schemas.microsoft.com/office/drawing/2014/main" id="{2C86A556-E8CA-4A07-A046-2998588A3A33}"/>
              </a:ext>
            </a:extLst>
          </p:cNvPr>
          <p:cNvSpPr/>
          <p:nvPr/>
        </p:nvSpPr>
        <p:spPr>
          <a:xfrm>
            <a:off x="647700" y="2638425"/>
            <a:ext cx="3133725" cy="275509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lank 10">
            <a:hlinkClick r:id="rId8" action="ppaction://hlinksldjump" highlightClick="1"/>
            <a:extLst>
              <a:ext uri="{FF2B5EF4-FFF2-40B4-BE49-F238E27FC236}">
                <a16:creationId xmlns:a16="http://schemas.microsoft.com/office/drawing/2014/main" id="{DE7EE82B-8C91-4BE4-9225-373BBDCFC821}"/>
              </a:ext>
            </a:extLst>
          </p:cNvPr>
          <p:cNvSpPr/>
          <p:nvPr/>
        </p:nvSpPr>
        <p:spPr>
          <a:xfrm>
            <a:off x="4338735" y="2802723"/>
            <a:ext cx="2780522" cy="25907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lank 11">
            <a:hlinkClick r:id="rId7" action="ppaction://hlinksldjump" highlightClick="1"/>
            <a:extLst>
              <a:ext uri="{FF2B5EF4-FFF2-40B4-BE49-F238E27FC236}">
                <a16:creationId xmlns:a16="http://schemas.microsoft.com/office/drawing/2014/main" id="{BE6014C9-E9E6-43B7-852C-04646CA3C66C}"/>
              </a:ext>
            </a:extLst>
          </p:cNvPr>
          <p:cNvSpPr/>
          <p:nvPr/>
        </p:nvSpPr>
        <p:spPr>
          <a:xfrm>
            <a:off x="8108302" y="2802723"/>
            <a:ext cx="3629608" cy="278631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73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pattFill prst="pct20">
          <a:fgClr>
            <a:schemeClr val="accent4">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F6E6-09BA-400B-8BC2-EB0188933D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F2DA1A-93D0-43DF-9F71-3A144D5F684B}"/>
              </a:ext>
            </a:extLst>
          </p:cNvPr>
          <p:cNvSpPr>
            <a:spLocks noGrp="1"/>
          </p:cNvSpPr>
          <p:nvPr>
            <p:ph idx="1"/>
          </p:nvPr>
        </p:nvSpPr>
        <p:spPr/>
        <p:txBody>
          <a:bodyPr>
            <a:normAutofit/>
          </a:bodyPr>
          <a:lstStyle/>
          <a:p>
            <a:pPr marL="0" indent="0" algn="ctr">
              <a:buNone/>
            </a:pPr>
            <a:r>
              <a:rPr lang="en-US" sz="4800" dirty="0"/>
              <a:t>This is too late for breakfast!</a:t>
            </a:r>
          </a:p>
        </p:txBody>
      </p:sp>
      <p:sp>
        <p:nvSpPr>
          <p:cNvPr id="4" name="Action Button: Blank 3">
            <a:hlinkClick r:id="" action="ppaction://noaction" highlightClick="1"/>
            <a:extLst>
              <a:ext uri="{FF2B5EF4-FFF2-40B4-BE49-F238E27FC236}">
                <a16:creationId xmlns:a16="http://schemas.microsoft.com/office/drawing/2014/main" id="{C3886423-1470-4C14-AC0D-6DA33409247D}"/>
              </a:ext>
            </a:extLst>
          </p:cNvPr>
          <p:cNvSpPr/>
          <p:nvPr/>
        </p:nvSpPr>
        <p:spPr>
          <a:xfrm>
            <a:off x="3790950" y="3714750"/>
            <a:ext cx="5095875" cy="109537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sp>
        <p:nvSpPr>
          <p:cNvPr id="6" name="Action Button: Blank 5">
            <a:hlinkClick r:id="rId2" action="ppaction://hlinksldjump" highlightClick="1"/>
            <a:extLst>
              <a:ext uri="{FF2B5EF4-FFF2-40B4-BE49-F238E27FC236}">
                <a16:creationId xmlns:a16="http://schemas.microsoft.com/office/drawing/2014/main" id="{85F720A5-4475-4785-8C0C-57085D8623E0}"/>
              </a:ext>
            </a:extLst>
          </p:cNvPr>
          <p:cNvSpPr/>
          <p:nvPr/>
        </p:nvSpPr>
        <p:spPr>
          <a:xfrm>
            <a:off x="3713584" y="3601616"/>
            <a:ext cx="5243804" cy="145557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06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pattFill prst="pct20">
          <a:fgClr>
            <a:schemeClr val="accent4">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12C8-EC1C-4AAA-B7CA-DC2AEE99D8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03935D-F72D-4C62-B1BA-20B26D1C8CA4}"/>
              </a:ext>
            </a:extLst>
          </p:cNvPr>
          <p:cNvSpPr>
            <a:spLocks noGrp="1"/>
          </p:cNvSpPr>
          <p:nvPr>
            <p:ph idx="1"/>
          </p:nvPr>
        </p:nvSpPr>
        <p:spPr/>
        <p:txBody>
          <a:bodyPr>
            <a:normAutofit/>
          </a:bodyPr>
          <a:lstStyle/>
          <a:p>
            <a:pPr marL="0" indent="0" algn="ctr">
              <a:buNone/>
            </a:pPr>
            <a:r>
              <a:rPr lang="en-US" sz="4400" dirty="0"/>
              <a:t>Well done!</a:t>
            </a:r>
          </a:p>
        </p:txBody>
      </p:sp>
      <p:sp>
        <p:nvSpPr>
          <p:cNvPr id="4" name="Rectangle 3">
            <a:extLst>
              <a:ext uri="{FF2B5EF4-FFF2-40B4-BE49-F238E27FC236}">
                <a16:creationId xmlns:a16="http://schemas.microsoft.com/office/drawing/2014/main" id="{399E0E56-44C2-4D2D-B2E3-CCF20961229B}"/>
              </a:ext>
            </a:extLst>
          </p:cNvPr>
          <p:cNvSpPr/>
          <p:nvPr/>
        </p:nvSpPr>
        <p:spPr>
          <a:xfrm>
            <a:off x="3457575" y="3581400"/>
            <a:ext cx="5095875" cy="101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Next question</a:t>
            </a:r>
            <a:endParaRPr lang="en-US" dirty="0"/>
          </a:p>
        </p:txBody>
      </p:sp>
    </p:spTree>
    <p:extLst>
      <p:ext uri="{BB962C8B-B14F-4D97-AF65-F5344CB8AC3E}">
        <p14:creationId xmlns:p14="http://schemas.microsoft.com/office/powerpoint/2010/main" val="185169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chemeClr val="accent4">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CAE6-A50F-4391-AA55-057DD42E0869}"/>
              </a:ext>
            </a:extLst>
          </p:cNvPr>
          <p:cNvSpPr>
            <a:spLocks noGrp="1"/>
          </p:cNvSpPr>
          <p:nvPr>
            <p:ph type="title"/>
          </p:nvPr>
        </p:nvSpPr>
        <p:spPr/>
        <p:txBody>
          <a:bodyPr>
            <a:normAutofit/>
          </a:bodyPr>
          <a:lstStyle/>
          <a:p>
            <a:r>
              <a:rPr lang="en-US" dirty="0">
                <a:latin typeface="Palatino Linotype" panose="02040502050505030304" pitchFamily="18" charset="0"/>
              </a:rPr>
              <a:t>Write! Which of the below foods would you like for breakfast and why?</a:t>
            </a:r>
          </a:p>
        </p:txBody>
      </p:sp>
      <p:sp>
        <p:nvSpPr>
          <p:cNvPr id="3" name="Content Placeholder 2">
            <a:extLst>
              <a:ext uri="{FF2B5EF4-FFF2-40B4-BE49-F238E27FC236}">
                <a16:creationId xmlns:a16="http://schemas.microsoft.com/office/drawing/2014/main" id="{3D9140C2-E4BD-4D47-9B84-00D64E6E119E}"/>
              </a:ext>
            </a:extLst>
          </p:cNvPr>
          <p:cNvSpPr>
            <a:spLocks noGrp="1"/>
          </p:cNvSpPr>
          <p:nvPr>
            <p:ph idx="1"/>
          </p:nvPr>
        </p:nvSpPr>
        <p:spPr/>
        <p:txBody>
          <a:bodyPr/>
          <a:lstStyle/>
          <a:p>
            <a:pPr marL="514350" indent="-514350">
              <a:buAutoNum type="alphaUcParenR"/>
            </a:pPr>
            <a:r>
              <a:rPr lang="en-US" dirty="0">
                <a:latin typeface="+mj-lt"/>
              </a:rPr>
              <a:t>Waffles</a:t>
            </a:r>
          </a:p>
          <a:p>
            <a:pPr marL="514350" indent="-514350">
              <a:buAutoNum type="alphaUcParenR"/>
            </a:pPr>
            <a:r>
              <a:rPr lang="en-US" dirty="0">
                <a:latin typeface="+mj-lt"/>
              </a:rPr>
              <a:t>Cereal</a:t>
            </a:r>
          </a:p>
          <a:p>
            <a:pPr marL="514350" indent="-514350">
              <a:buAutoNum type="alphaUcParenR"/>
            </a:pPr>
            <a:r>
              <a:rPr lang="en-US" dirty="0">
                <a:latin typeface="+mj-lt"/>
              </a:rPr>
              <a:t>Eggs and toast</a:t>
            </a:r>
          </a:p>
          <a:p>
            <a:pPr marL="514350" indent="-514350">
              <a:buAutoNum type="alphaUcParenR"/>
            </a:pPr>
            <a:r>
              <a:rPr lang="en-US" dirty="0">
                <a:latin typeface="+mj-lt"/>
              </a:rPr>
              <a:t>French toast</a:t>
            </a:r>
          </a:p>
        </p:txBody>
      </p:sp>
    </p:spTree>
    <p:extLst>
      <p:ext uri="{BB962C8B-B14F-4D97-AF65-F5344CB8AC3E}">
        <p14:creationId xmlns:p14="http://schemas.microsoft.com/office/powerpoint/2010/main" val="206548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20">
          <a:fgClr>
            <a:schemeClr val="accent4">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32F8-08C6-4DB2-A311-E2CE9514A5C9}"/>
              </a:ext>
            </a:extLst>
          </p:cNvPr>
          <p:cNvSpPr>
            <a:spLocks noGrp="1"/>
          </p:cNvSpPr>
          <p:nvPr>
            <p:ph type="title"/>
          </p:nvPr>
        </p:nvSpPr>
        <p:spPr/>
        <p:txBody>
          <a:bodyPr/>
          <a:lstStyle/>
          <a:p>
            <a:r>
              <a:rPr lang="en-US" dirty="0">
                <a:latin typeface="Palatino Linotype" panose="02040502050505030304" pitchFamily="18" charset="0"/>
              </a:rPr>
              <a:t>Print and bring back to class</a:t>
            </a:r>
          </a:p>
        </p:txBody>
      </p:sp>
      <p:sp>
        <p:nvSpPr>
          <p:cNvPr id="3" name="Content Placeholder 2">
            <a:extLst>
              <a:ext uri="{FF2B5EF4-FFF2-40B4-BE49-F238E27FC236}">
                <a16:creationId xmlns:a16="http://schemas.microsoft.com/office/drawing/2014/main" id="{CC5B2001-8684-47A1-831C-0985E2A693AF}"/>
              </a:ext>
            </a:extLst>
          </p:cNvPr>
          <p:cNvSpPr>
            <a:spLocks noGrp="1"/>
          </p:cNvSpPr>
          <p:nvPr>
            <p:ph idx="1"/>
          </p:nvPr>
        </p:nvSpPr>
        <p:spPr/>
        <p:txBody>
          <a:bodyPr>
            <a:normAutofit/>
          </a:bodyPr>
          <a:lstStyle/>
          <a:p>
            <a:pPr marL="0" indent="0">
              <a:buNone/>
            </a:pPr>
            <a:r>
              <a:rPr lang="en-US" dirty="0">
                <a:latin typeface="Calibri Light" panose="020F0302020204030204" pitchFamily="34" charset="0"/>
                <a:cs typeface="Calibri Light" panose="020F0302020204030204" pitchFamily="34" charset="0"/>
              </a:rPr>
              <a:t>Dear Parents,</a:t>
            </a:r>
          </a:p>
          <a:p>
            <a:pPr marL="0" indent="0">
              <a:buNone/>
            </a:pPr>
            <a:r>
              <a:rPr lang="en-US" dirty="0">
                <a:latin typeface="Calibri Light" panose="020F0302020204030204" pitchFamily="34" charset="0"/>
                <a:cs typeface="Calibri Light" panose="020F0302020204030204" pitchFamily="34" charset="0"/>
              </a:rPr>
              <a:t>Next Saturday our class is taking a field trip to a popular American breakfast restaurant. We will be trying some foods that we have studied recently. </a:t>
            </a:r>
          </a:p>
          <a:p>
            <a:pPr marL="0" indent="0">
              <a:buNone/>
            </a:pPr>
            <a:r>
              <a:rPr lang="en-US" dirty="0">
                <a:latin typeface="Calibri Light" panose="020F0302020204030204" pitchFamily="34" charset="0"/>
                <a:cs typeface="Calibri Light" panose="020F0302020204030204" pitchFamily="34" charset="0"/>
              </a:rPr>
              <a:t>Please sign and date this form giving permission for your child to attend. We are seeking chaperones if you are interested in joining us.</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Childs name:____________________________________________</a:t>
            </a:r>
          </a:p>
          <a:p>
            <a:pPr marL="0" indent="0">
              <a:buNone/>
            </a:pPr>
            <a:r>
              <a:rPr lang="en-US" dirty="0">
                <a:latin typeface="Calibri Light" panose="020F0302020204030204" pitchFamily="34" charset="0"/>
                <a:cs typeface="Calibri Light" panose="020F0302020204030204" pitchFamily="34" charset="0"/>
              </a:rPr>
              <a:t>Your signature:___________________________________________</a:t>
            </a:r>
          </a:p>
        </p:txBody>
      </p:sp>
    </p:spTree>
    <p:extLst>
      <p:ext uri="{BB962C8B-B14F-4D97-AF65-F5344CB8AC3E}">
        <p14:creationId xmlns:p14="http://schemas.microsoft.com/office/powerpoint/2010/main" val="298541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B736-B05D-496B-9AD7-3080CC7258D6}"/>
              </a:ext>
            </a:extLst>
          </p:cNvPr>
          <p:cNvSpPr>
            <a:spLocks noGrp="1"/>
          </p:cNvSpPr>
          <p:nvPr>
            <p:ph type="title"/>
          </p:nvPr>
        </p:nvSpPr>
        <p:spPr/>
        <p:txBody>
          <a:bodyPr/>
          <a:lstStyle/>
          <a:p>
            <a:r>
              <a:rPr lang="en-US" dirty="0">
                <a:latin typeface="Palatino Linotype" panose="02040502050505030304" pitchFamily="18" charset="0"/>
              </a:rPr>
              <a:t>SWBAT…</a:t>
            </a:r>
          </a:p>
        </p:txBody>
      </p:sp>
      <p:sp>
        <p:nvSpPr>
          <p:cNvPr id="3" name="Content Placeholder 2">
            <a:extLst>
              <a:ext uri="{FF2B5EF4-FFF2-40B4-BE49-F238E27FC236}">
                <a16:creationId xmlns:a16="http://schemas.microsoft.com/office/drawing/2014/main" id="{536C2FA6-F496-4255-9BCC-ACA2E362BE93}"/>
              </a:ext>
            </a:extLst>
          </p:cNvPr>
          <p:cNvSpPr>
            <a:spLocks noGrp="1"/>
          </p:cNvSpPr>
          <p:nvPr>
            <p:ph idx="1"/>
          </p:nvPr>
        </p:nvSpPr>
        <p:spPr>
          <a:blipFill>
            <a:blip r:embed="rId2"/>
            <a:tile tx="0" ty="0" sx="100000" sy="100000" flip="none" algn="tl"/>
          </a:blipFill>
        </p:spPr>
        <p:txBody>
          <a:bodyPr/>
          <a:lstStyle/>
          <a:p>
            <a:r>
              <a:rPr lang="en-US" dirty="0">
                <a:latin typeface="+mj-lt"/>
              </a:rPr>
              <a:t>Identify typical breakfast times</a:t>
            </a:r>
          </a:p>
          <a:p>
            <a:r>
              <a:rPr lang="en-US" dirty="0">
                <a:latin typeface="+mj-lt"/>
              </a:rPr>
              <a:t>Give an opinion on which breakfast foods they like</a:t>
            </a:r>
          </a:p>
          <a:p>
            <a:r>
              <a:rPr lang="en-US" dirty="0">
                <a:latin typeface="+mj-lt"/>
              </a:rPr>
              <a:t>Discuss when different kinds of foods are eaten, such as on weekday mornings or special days</a:t>
            </a:r>
          </a:p>
        </p:txBody>
      </p:sp>
    </p:spTree>
    <p:extLst>
      <p:ext uri="{BB962C8B-B14F-4D97-AF65-F5344CB8AC3E}">
        <p14:creationId xmlns:p14="http://schemas.microsoft.com/office/powerpoint/2010/main" val="353230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CE530-E5F9-46D8-A602-00A32446CEAB}"/>
              </a:ext>
            </a:extLst>
          </p:cNvPr>
          <p:cNvSpPr>
            <a:spLocks noGrp="1"/>
          </p:cNvSpPr>
          <p:nvPr>
            <p:ph type="title"/>
          </p:nvPr>
        </p:nvSpPr>
        <p:spPr/>
        <p:txBody>
          <a:bodyPr/>
          <a:lstStyle/>
          <a:p>
            <a:r>
              <a:rPr lang="en-US" dirty="0">
                <a:latin typeface="Palatino Linotype" panose="02040502050505030304" pitchFamily="18" charset="0"/>
              </a:rPr>
              <a:t>Table of Contents</a:t>
            </a:r>
          </a:p>
        </p:txBody>
      </p:sp>
      <p:sp>
        <p:nvSpPr>
          <p:cNvPr id="3" name="Content Placeholder 2">
            <a:extLst>
              <a:ext uri="{FF2B5EF4-FFF2-40B4-BE49-F238E27FC236}">
                <a16:creationId xmlns:a16="http://schemas.microsoft.com/office/drawing/2014/main" id="{012C08E0-8441-46AC-9467-DFD254113985}"/>
              </a:ext>
            </a:extLst>
          </p:cNvPr>
          <p:cNvSpPr>
            <a:spLocks noGrp="1"/>
          </p:cNvSpPr>
          <p:nvPr>
            <p:ph idx="1"/>
          </p:nvPr>
        </p:nvSpPr>
        <p:spPr/>
        <p:txBody>
          <a:bodyPr/>
          <a:lstStyle/>
          <a:p>
            <a:r>
              <a:rPr lang="en-US" dirty="0">
                <a:latin typeface="+mj-lt"/>
              </a:rPr>
              <a:t>Title</a:t>
            </a:r>
          </a:p>
          <a:p>
            <a:r>
              <a:rPr lang="en-US" dirty="0">
                <a:latin typeface="+mj-lt"/>
              </a:rPr>
              <a:t>When is breakfast eaten?</a:t>
            </a:r>
          </a:p>
          <a:p>
            <a:r>
              <a:rPr lang="en-US" dirty="0">
                <a:latin typeface="+mj-lt"/>
              </a:rPr>
              <a:t>What do you eat?</a:t>
            </a:r>
          </a:p>
          <a:p>
            <a:r>
              <a:rPr lang="en-US" dirty="0">
                <a:latin typeface="+mj-lt"/>
              </a:rPr>
              <a:t>Coffee</a:t>
            </a:r>
          </a:p>
          <a:p>
            <a:r>
              <a:rPr lang="en-US" dirty="0">
                <a:latin typeface="+mj-lt"/>
              </a:rPr>
              <a:t>Questions</a:t>
            </a:r>
          </a:p>
          <a:p>
            <a:r>
              <a:rPr lang="en-US" dirty="0">
                <a:latin typeface="+mj-lt"/>
              </a:rPr>
              <a:t>Permission slip</a:t>
            </a:r>
          </a:p>
        </p:txBody>
      </p:sp>
      <p:pic>
        <p:nvPicPr>
          <p:cNvPr id="5" name="Picture 4">
            <a:extLst>
              <a:ext uri="{FF2B5EF4-FFF2-40B4-BE49-F238E27FC236}">
                <a16:creationId xmlns:a16="http://schemas.microsoft.com/office/drawing/2014/main" id="{64CDC7C6-3CD7-483F-A448-F7575E4E0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877" y="896815"/>
            <a:ext cx="4383881" cy="4624753"/>
          </a:xfrm>
          <a:prstGeom prst="rect">
            <a:avLst/>
          </a:prstGeom>
        </p:spPr>
      </p:pic>
    </p:spTree>
    <p:extLst>
      <p:ext uri="{BB962C8B-B14F-4D97-AF65-F5344CB8AC3E}">
        <p14:creationId xmlns:p14="http://schemas.microsoft.com/office/powerpoint/2010/main" val="130626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4C41-8784-4380-BFB8-35DFA5400402}"/>
              </a:ext>
            </a:extLst>
          </p:cNvPr>
          <p:cNvSpPr>
            <a:spLocks noGrp="1"/>
          </p:cNvSpPr>
          <p:nvPr>
            <p:ph type="title"/>
          </p:nvPr>
        </p:nvSpPr>
        <p:spPr>
          <a:xfrm>
            <a:off x="1024812" y="2212586"/>
            <a:ext cx="10515600" cy="1325563"/>
          </a:xfrm>
        </p:spPr>
        <p:txBody>
          <a:bodyPr/>
          <a:lstStyle/>
          <a:p>
            <a:pPr algn="ctr"/>
            <a:r>
              <a:rPr lang="en-US" dirty="0">
                <a:latin typeface="Palatino Linotype" panose="02040502050505030304" pitchFamily="18" charset="0"/>
              </a:rPr>
              <a:t>Read carefully! Click on </a:t>
            </a:r>
            <a:r>
              <a:rPr lang="en-US" u="sng" dirty="0">
                <a:latin typeface="Palatino Linotype" panose="02040502050505030304" pitchFamily="18" charset="0"/>
              </a:rPr>
              <a:t>underlined</a:t>
            </a:r>
            <a:r>
              <a:rPr lang="en-US" dirty="0">
                <a:latin typeface="Palatino Linotype" panose="02040502050505030304" pitchFamily="18" charset="0"/>
              </a:rPr>
              <a:t> words to hear them pronounced. </a:t>
            </a:r>
          </a:p>
        </p:txBody>
      </p:sp>
    </p:spTree>
    <p:extLst>
      <p:ext uri="{BB962C8B-B14F-4D97-AF65-F5344CB8AC3E}">
        <p14:creationId xmlns:p14="http://schemas.microsoft.com/office/powerpoint/2010/main" val="163503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E0DA-431B-460F-A344-B631CEBD5473}"/>
              </a:ext>
            </a:extLst>
          </p:cNvPr>
          <p:cNvSpPr>
            <a:spLocks noGrp="1"/>
          </p:cNvSpPr>
          <p:nvPr>
            <p:ph type="title"/>
          </p:nvPr>
        </p:nvSpPr>
        <p:spPr/>
        <p:txBody>
          <a:bodyPr/>
          <a:lstStyle/>
          <a:p>
            <a:r>
              <a:rPr lang="en-US" dirty="0">
                <a:latin typeface="Palatino Linotype" panose="02040502050505030304" pitchFamily="18" charset="0"/>
              </a:rPr>
              <a:t>When is breakfast eaten?</a:t>
            </a:r>
          </a:p>
        </p:txBody>
      </p:sp>
      <p:sp>
        <p:nvSpPr>
          <p:cNvPr id="3" name="Content Placeholder 2">
            <a:extLst>
              <a:ext uri="{FF2B5EF4-FFF2-40B4-BE49-F238E27FC236}">
                <a16:creationId xmlns:a16="http://schemas.microsoft.com/office/drawing/2014/main" id="{6C173189-77CF-4A91-B069-DBC6494174FF}"/>
              </a:ext>
            </a:extLst>
          </p:cNvPr>
          <p:cNvSpPr>
            <a:spLocks noGrp="1"/>
          </p:cNvSpPr>
          <p:nvPr>
            <p:ph idx="1"/>
          </p:nvPr>
        </p:nvSpPr>
        <p:spPr/>
        <p:txBody>
          <a:bodyPr/>
          <a:lstStyle/>
          <a:p>
            <a:pPr marL="0" indent="0">
              <a:buNone/>
            </a:pPr>
            <a:r>
              <a:rPr lang="en-US" dirty="0">
                <a:latin typeface="+mj-lt"/>
              </a:rPr>
              <a:t>Breakfast is the first meal of the day. It can be eaten at any point from when you wake up to about 11am. By 11am it is too late for breakfast and the meal in considered </a:t>
            </a:r>
            <a:r>
              <a:rPr lang="en-US" u="sng" dirty="0">
                <a:latin typeface="+mj-lt"/>
              </a:rPr>
              <a:t>brunch</a:t>
            </a:r>
            <a:r>
              <a:rPr lang="en-US" dirty="0">
                <a:latin typeface="+mj-lt"/>
              </a:rPr>
              <a:t> or lunch. Some Americans enjoy breakfast on the go and grab something on the way to work or before school and others prefer to enjoy a large meal at home.</a:t>
            </a:r>
          </a:p>
        </p:txBody>
      </p:sp>
      <p:sp>
        <p:nvSpPr>
          <p:cNvPr id="5" name="Action Button: Blank 4">
            <a:hlinkClick r:id="" action="ppaction://noaction" highlightClick="1">
              <a:snd r:embed="rId3" name="brunch.wav"/>
            </a:hlinkClick>
            <a:extLst>
              <a:ext uri="{FF2B5EF4-FFF2-40B4-BE49-F238E27FC236}">
                <a16:creationId xmlns:a16="http://schemas.microsoft.com/office/drawing/2014/main" id="{555157BB-2EC5-424F-8FF9-58AB740DB4CF}"/>
              </a:ext>
            </a:extLst>
          </p:cNvPr>
          <p:cNvSpPr/>
          <p:nvPr/>
        </p:nvSpPr>
        <p:spPr>
          <a:xfrm>
            <a:off x="4810125" y="2638425"/>
            <a:ext cx="1228725" cy="31432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78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CA45-B237-4D24-BA87-01EC2978B109}"/>
              </a:ext>
            </a:extLst>
          </p:cNvPr>
          <p:cNvSpPr>
            <a:spLocks noGrp="1"/>
          </p:cNvSpPr>
          <p:nvPr>
            <p:ph type="title"/>
          </p:nvPr>
        </p:nvSpPr>
        <p:spPr/>
        <p:txBody>
          <a:bodyPr/>
          <a:lstStyle/>
          <a:p>
            <a:r>
              <a:rPr lang="en-US" dirty="0">
                <a:latin typeface="Palatino Linotype" panose="02040502050505030304" pitchFamily="18" charset="0"/>
              </a:rPr>
              <a:t>What do you eat?</a:t>
            </a:r>
          </a:p>
        </p:txBody>
      </p:sp>
      <p:sp>
        <p:nvSpPr>
          <p:cNvPr id="3" name="Content Placeholder 2">
            <a:extLst>
              <a:ext uri="{FF2B5EF4-FFF2-40B4-BE49-F238E27FC236}">
                <a16:creationId xmlns:a16="http://schemas.microsoft.com/office/drawing/2014/main" id="{6D4BF0E0-A515-4627-BDEA-D17FA27CE8D2}"/>
              </a:ext>
            </a:extLst>
          </p:cNvPr>
          <p:cNvSpPr>
            <a:spLocks noGrp="1"/>
          </p:cNvSpPr>
          <p:nvPr>
            <p:ph idx="1"/>
          </p:nvPr>
        </p:nvSpPr>
        <p:spPr>
          <a:xfrm>
            <a:off x="859654" y="1843381"/>
            <a:ext cx="10515600" cy="4351338"/>
          </a:xfrm>
        </p:spPr>
        <p:txBody>
          <a:bodyPr/>
          <a:lstStyle/>
          <a:p>
            <a:pPr marL="0" indent="0">
              <a:buNone/>
            </a:pPr>
            <a:r>
              <a:rPr lang="en-US" dirty="0">
                <a:latin typeface="Calibri Light" panose="020F0302020204030204" pitchFamily="34" charset="0"/>
                <a:cs typeface="Calibri Light" panose="020F0302020204030204" pitchFamily="34" charset="0"/>
              </a:rPr>
              <a:t>Most days, breakfast is simple. Many Americans choose toast, cereal, or oatmeal for breakfast on weekdays. </a:t>
            </a:r>
          </a:p>
          <a:p>
            <a:pPr marL="0" indent="0">
              <a:buNone/>
            </a:pPr>
            <a:r>
              <a:rPr lang="en-US" dirty="0">
                <a:latin typeface="Calibri Light" panose="020F0302020204030204" pitchFamily="34" charset="0"/>
                <a:cs typeface="Calibri Light" panose="020F0302020204030204" pitchFamily="34" charset="0"/>
              </a:rPr>
              <a:t>There are many different breakfast foods to choose from, such as waffles, pancakes, French toast, home fries, </a:t>
            </a:r>
            <a:r>
              <a:rPr lang="en-US" u="sng" dirty="0">
                <a:latin typeface="Calibri Light" panose="020F0302020204030204" pitchFamily="34" charset="0"/>
                <a:cs typeface="Calibri Light" panose="020F0302020204030204" pitchFamily="34" charset="0"/>
              </a:rPr>
              <a:t>hash browns, </a:t>
            </a:r>
            <a:r>
              <a:rPr lang="en-US" dirty="0">
                <a:latin typeface="Calibri Light" panose="020F0302020204030204" pitchFamily="34" charset="0"/>
                <a:cs typeface="Calibri Light" panose="020F0302020204030204" pitchFamily="34" charset="0"/>
              </a:rPr>
              <a:t>eggs, bacon, toast, sausage, </a:t>
            </a:r>
            <a:r>
              <a:rPr lang="en-US" u="sng" dirty="0">
                <a:latin typeface="Calibri Light" panose="020F0302020204030204" pitchFamily="34" charset="0"/>
                <a:cs typeface="Calibri Light" panose="020F0302020204030204" pitchFamily="34" charset="0"/>
              </a:rPr>
              <a:t>biscuits, </a:t>
            </a:r>
            <a:r>
              <a:rPr lang="en-US" dirty="0">
                <a:latin typeface="Calibri Light" panose="020F0302020204030204" pitchFamily="34" charset="0"/>
                <a:cs typeface="Calibri Light" panose="020F0302020204030204" pitchFamily="34" charset="0"/>
              </a:rPr>
              <a:t>and more.</a:t>
            </a:r>
          </a:p>
        </p:txBody>
      </p:sp>
      <p:pic>
        <p:nvPicPr>
          <p:cNvPr id="6" name="Picture 5">
            <a:extLst>
              <a:ext uri="{FF2B5EF4-FFF2-40B4-BE49-F238E27FC236}">
                <a16:creationId xmlns:a16="http://schemas.microsoft.com/office/drawing/2014/main" id="{22856C83-7680-4E97-9BD5-A8AEB145A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465" y="4143522"/>
            <a:ext cx="3817516" cy="2462914"/>
          </a:xfrm>
          <a:prstGeom prst="rect">
            <a:avLst/>
          </a:prstGeom>
        </p:spPr>
      </p:pic>
      <p:sp>
        <p:nvSpPr>
          <p:cNvPr id="8" name="Action Button: Blank 7">
            <a:hlinkClick r:id="" action="ppaction://noaction" highlightClick="1">
              <a:snd r:embed="rId4" name="hashbrowns.wav"/>
            </a:hlinkClick>
            <a:extLst>
              <a:ext uri="{FF2B5EF4-FFF2-40B4-BE49-F238E27FC236}">
                <a16:creationId xmlns:a16="http://schemas.microsoft.com/office/drawing/2014/main" id="{8D989B91-AD0E-47ED-B3DC-341D6D093AF0}"/>
              </a:ext>
            </a:extLst>
          </p:cNvPr>
          <p:cNvSpPr/>
          <p:nvPr/>
        </p:nvSpPr>
        <p:spPr>
          <a:xfrm>
            <a:off x="7296150" y="3171825"/>
            <a:ext cx="1924050" cy="4762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lank 8">
            <a:hlinkClick r:id="" action="ppaction://noaction" highlightClick="1">
              <a:snd r:embed="rId5" name="bidcuits.wav"/>
            </a:hlinkClick>
            <a:extLst>
              <a:ext uri="{FF2B5EF4-FFF2-40B4-BE49-F238E27FC236}">
                <a16:creationId xmlns:a16="http://schemas.microsoft.com/office/drawing/2014/main" id="{1E4DBD00-D348-42D1-BE34-463409F7C742}"/>
              </a:ext>
            </a:extLst>
          </p:cNvPr>
          <p:cNvSpPr/>
          <p:nvPr/>
        </p:nvSpPr>
        <p:spPr>
          <a:xfrm>
            <a:off x="3105150" y="3486150"/>
            <a:ext cx="1314450" cy="5524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73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0E18-D336-4B36-9247-A23CA881B9B6}"/>
              </a:ext>
            </a:extLst>
          </p:cNvPr>
          <p:cNvSpPr>
            <a:spLocks noGrp="1"/>
          </p:cNvSpPr>
          <p:nvPr>
            <p:ph type="title"/>
          </p:nvPr>
        </p:nvSpPr>
        <p:spPr/>
        <p:txBody>
          <a:bodyPr/>
          <a:lstStyle/>
          <a:p>
            <a:r>
              <a:rPr lang="en-US" dirty="0">
                <a:latin typeface="Palatino Linotype" panose="02040502050505030304" pitchFamily="18" charset="0"/>
              </a:rPr>
              <a:t>What do you eat? cont.</a:t>
            </a:r>
          </a:p>
        </p:txBody>
      </p:sp>
      <p:sp>
        <p:nvSpPr>
          <p:cNvPr id="3" name="Content Placeholder 2">
            <a:extLst>
              <a:ext uri="{FF2B5EF4-FFF2-40B4-BE49-F238E27FC236}">
                <a16:creationId xmlns:a16="http://schemas.microsoft.com/office/drawing/2014/main" id="{6EE4F64B-46A0-4E05-8C17-D2F2DF4C45CA}"/>
              </a:ext>
            </a:extLst>
          </p:cNvPr>
          <p:cNvSpPr>
            <a:spLocks noGrp="1"/>
          </p:cNvSpPr>
          <p:nvPr>
            <p:ph idx="1"/>
          </p:nvPr>
        </p:nvSpPr>
        <p:spPr/>
        <p:txBody>
          <a:bodyPr/>
          <a:lstStyle/>
          <a:p>
            <a:pPr marL="0" indent="0">
              <a:buNone/>
            </a:pPr>
            <a:r>
              <a:rPr lang="en-US" dirty="0">
                <a:latin typeface="+mj-lt"/>
              </a:rPr>
              <a:t>A big breakfast is seen as a good way to begin the day. While pancakes, waffles, French toast, eggs, bacon or sausage, etc. are not eaten everyday by most people, they are popular on weekends and holidays. On Mother’s day and Father’s Day many parents enjoy breakfast in bed made by their families.</a:t>
            </a:r>
            <a:r>
              <a:rPr lang="en-US" dirty="0"/>
              <a:t> </a:t>
            </a:r>
          </a:p>
        </p:txBody>
      </p:sp>
      <p:pic>
        <p:nvPicPr>
          <p:cNvPr id="5" name="Picture 4">
            <a:extLst>
              <a:ext uri="{FF2B5EF4-FFF2-40B4-BE49-F238E27FC236}">
                <a16:creationId xmlns:a16="http://schemas.microsoft.com/office/drawing/2014/main" id="{2CDEAB5C-E8B6-4E21-B3E0-9918701E5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536" y="3311932"/>
            <a:ext cx="5663332" cy="3779064"/>
          </a:xfrm>
          <a:prstGeom prst="rect">
            <a:avLst/>
          </a:prstGeom>
        </p:spPr>
      </p:pic>
    </p:spTree>
    <p:extLst>
      <p:ext uri="{BB962C8B-B14F-4D97-AF65-F5344CB8AC3E}">
        <p14:creationId xmlns:p14="http://schemas.microsoft.com/office/powerpoint/2010/main" val="3729636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2540-636D-4498-A2E2-83730C745C77}"/>
              </a:ext>
            </a:extLst>
          </p:cNvPr>
          <p:cNvSpPr>
            <a:spLocks noGrp="1"/>
          </p:cNvSpPr>
          <p:nvPr>
            <p:ph type="title"/>
          </p:nvPr>
        </p:nvSpPr>
        <p:spPr/>
        <p:txBody>
          <a:bodyPr/>
          <a:lstStyle/>
          <a:p>
            <a:r>
              <a:rPr lang="en-US" dirty="0">
                <a:latin typeface="Palatino Linotype" panose="02040502050505030304" pitchFamily="18" charset="0"/>
              </a:rPr>
              <a:t>Coffee</a:t>
            </a:r>
          </a:p>
        </p:txBody>
      </p:sp>
      <p:sp>
        <p:nvSpPr>
          <p:cNvPr id="3" name="Content Placeholder 2">
            <a:extLst>
              <a:ext uri="{FF2B5EF4-FFF2-40B4-BE49-F238E27FC236}">
                <a16:creationId xmlns:a16="http://schemas.microsoft.com/office/drawing/2014/main" id="{4FC8EE5F-CAAB-4A9F-B3C3-294463B2BC49}"/>
              </a:ext>
            </a:extLst>
          </p:cNvPr>
          <p:cNvSpPr>
            <a:spLocks noGrp="1"/>
          </p:cNvSpPr>
          <p:nvPr>
            <p:ph idx="1"/>
          </p:nvPr>
        </p:nvSpPr>
        <p:spPr/>
        <p:txBody>
          <a:bodyPr/>
          <a:lstStyle/>
          <a:p>
            <a:pPr marL="0" indent="0">
              <a:buNone/>
            </a:pPr>
            <a:r>
              <a:rPr lang="en-US" dirty="0">
                <a:latin typeface="+mj-lt"/>
              </a:rPr>
              <a:t>For many adults, breakfast is not complete without coffee. Most Americans own a filter or drip coffee pot in their home. French presses are also popular, but </a:t>
            </a:r>
            <a:r>
              <a:rPr lang="en-US" dirty="0" err="1">
                <a:latin typeface="+mj-lt"/>
              </a:rPr>
              <a:t>moka</a:t>
            </a:r>
            <a:r>
              <a:rPr lang="en-US" dirty="0">
                <a:latin typeface="+mj-lt"/>
              </a:rPr>
              <a:t> pots are not popular. While some people drink coffee at home in mugs, others use travel mugs to bring coffee out of the house. </a:t>
            </a:r>
          </a:p>
        </p:txBody>
      </p:sp>
      <p:pic>
        <p:nvPicPr>
          <p:cNvPr id="5" name="Picture 4">
            <a:extLst>
              <a:ext uri="{FF2B5EF4-FFF2-40B4-BE49-F238E27FC236}">
                <a16:creationId xmlns:a16="http://schemas.microsoft.com/office/drawing/2014/main" id="{FD3ADDA3-8CBF-4B6F-8F97-D806C8EFC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991" y="3792211"/>
            <a:ext cx="3691887" cy="2925111"/>
          </a:xfrm>
          <a:prstGeom prst="rect">
            <a:avLst/>
          </a:prstGeom>
        </p:spPr>
      </p:pic>
    </p:spTree>
    <p:extLst>
      <p:ext uri="{BB962C8B-B14F-4D97-AF65-F5344CB8AC3E}">
        <p14:creationId xmlns:p14="http://schemas.microsoft.com/office/powerpoint/2010/main" val="220161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chemeClr val="accent4">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003EA-1357-4EAE-98F1-09A6AA1A25D7}"/>
              </a:ext>
            </a:extLst>
          </p:cNvPr>
          <p:cNvSpPr>
            <a:spLocks noGrp="1"/>
          </p:cNvSpPr>
          <p:nvPr>
            <p:ph type="title"/>
          </p:nvPr>
        </p:nvSpPr>
        <p:spPr>
          <a:xfrm>
            <a:off x="732692" y="2211510"/>
            <a:ext cx="10515600" cy="1325563"/>
          </a:xfrm>
        </p:spPr>
        <p:txBody>
          <a:bodyPr/>
          <a:lstStyle/>
          <a:p>
            <a:pPr algn="ctr"/>
            <a:r>
              <a:rPr lang="en-US" dirty="0">
                <a:latin typeface="Palatino Linotype" panose="02040502050505030304" pitchFamily="18" charset="0"/>
              </a:rPr>
              <a:t>Test yourself!</a:t>
            </a:r>
          </a:p>
        </p:txBody>
      </p:sp>
    </p:spTree>
    <p:extLst>
      <p:ext uri="{BB962C8B-B14F-4D97-AF65-F5344CB8AC3E}">
        <p14:creationId xmlns:p14="http://schemas.microsoft.com/office/powerpoint/2010/main" val="396817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TotalTime>
  <Words>498</Words>
  <Application>Microsoft Office PowerPoint</Application>
  <PresentationFormat>Widescreen</PresentationFormat>
  <Paragraphs>51</Paragraphs>
  <Slides>15</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Palatino Linotype</vt:lpstr>
      <vt:lpstr>Office Theme</vt:lpstr>
      <vt:lpstr>Breakfast</vt:lpstr>
      <vt:lpstr>SWBAT…</vt:lpstr>
      <vt:lpstr>Table of Contents</vt:lpstr>
      <vt:lpstr>Read carefully! Click on underlined words to hear them pronounced. </vt:lpstr>
      <vt:lpstr>When is breakfast eaten?</vt:lpstr>
      <vt:lpstr>What do you eat?</vt:lpstr>
      <vt:lpstr>What do you eat? cont.</vt:lpstr>
      <vt:lpstr>Coffee</vt:lpstr>
      <vt:lpstr>Test yourself!</vt:lpstr>
      <vt:lpstr>It’s Saturday! What popular breakfast should you pick?</vt:lpstr>
      <vt:lpstr>Breakfast time! Select the clock showing breakfast time.</vt:lpstr>
      <vt:lpstr>PowerPoint Presentation</vt:lpstr>
      <vt:lpstr>PowerPoint Presentation</vt:lpstr>
      <vt:lpstr>Write! Which of the below foods would you like for breakfast and why?</vt:lpstr>
      <vt:lpstr>Print and bring back to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Breakfast</dc:title>
  <dc:creator>Carlyn G</dc:creator>
  <cp:lastModifiedBy>Carlyn G</cp:lastModifiedBy>
  <cp:revision>33</cp:revision>
  <dcterms:created xsi:type="dcterms:W3CDTF">2017-11-12T20:31:31Z</dcterms:created>
  <dcterms:modified xsi:type="dcterms:W3CDTF">2017-11-14T14:31:46Z</dcterms:modified>
</cp:coreProperties>
</file>