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57" r:id="rId6"/>
    <p:sldId id="260" r:id="rId7"/>
    <p:sldId id="258" r:id="rId8"/>
    <p:sldId id="261" r:id="rId9"/>
    <p:sldId id="262" r:id="rId10"/>
    <p:sldId id="259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0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0EBB-10C8-4611-A30E-A8250A062FF4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77F3-6D2E-4DD7-B0E3-E821981F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038600" cy="933450"/>
          </a:xfrm>
        </p:spPr>
        <p:txBody>
          <a:bodyPr/>
          <a:lstStyle/>
          <a:p>
            <a:pPr algn="l"/>
            <a:r>
              <a:rPr lang="en-US" dirty="0" smtClean="0"/>
              <a:t>Los Reyes </a:t>
            </a:r>
            <a:r>
              <a:rPr lang="en-US" smtClean="0"/>
              <a:t>Magos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3124200" cy="53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Dan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OS9FKIVX\MC9004323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89" y="1600200"/>
            <a:ext cx="5895452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¿</a:t>
            </a:r>
            <a:r>
              <a:rPr lang="en-US" dirty="0" err="1">
                <a:solidFill>
                  <a:srgbClr val="FF0000"/>
                </a:solidFill>
              </a:rPr>
              <a:t>Qué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FF0000"/>
                </a:solidFill>
              </a:rPr>
              <a:t> lo </a:t>
            </a:r>
            <a:r>
              <a:rPr lang="en-US" dirty="0" err="1">
                <a:solidFill>
                  <a:srgbClr val="FF0000"/>
                </a:solidFill>
              </a:rPr>
              <a:t>que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comen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“La </a:t>
            </a:r>
            <a:r>
              <a:rPr lang="en-US" dirty="0" err="1" smtClean="0">
                <a:solidFill>
                  <a:srgbClr val="002060"/>
                </a:solidFill>
              </a:rPr>
              <a:t>Rosca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eyes”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http</a:t>
            </a:r>
            <a:r>
              <a:rPr lang="en-US" sz="900" dirty="0"/>
              <a:t>://www.artimexbakery.com/Seasonal_Specialties.html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5079365" cy="3098413"/>
          </a:xfrm>
          <a:prstGeom prst="rect">
            <a:avLst/>
          </a:prstGeom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0" y="2438400"/>
            <a:ext cx="9144000" cy="4419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2"/>
                </a:solidFill>
              </a:rPr>
              <a:t>¡</a:t>
            </a:r>
            <a:r>
              <a:rPr lang="en-US" sz="8000" dirty="0" smtClean="0">
                <a:solidFill>
                  <a:schemeClr val="bg2"/>
                </a:solidFill>
              </a:rPr>
              <a:t>BUEN TRABAJO!</a:t>
            </a:r>
            <a:endParaRPr lang="en-US" sz="8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P8A37RCC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4" y="2514714"/>
            <a:ext cx="4495686" cy="44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5257800"/>
            <a:ext cx="609600" cy="609600"/>
          </a:xfrm>
          <a:prstGeom prst="rect">
            <a:avLst/>
          </a:prstGeom>
        </p:spPr>
      </p:pic>
      <p:sp>
        <p:nvSpPr>
          <p:cNvPr id="5" name="Action Button: Custom 4">
            <a:hlinkClick r:id="rId6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43434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Otra</a:t>
            </a:r>
            <a:r>
              <a:rPr lang="en-US" sz="8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Vez</a:t>
            </a:r>
            <a:endParaRPr lang="en-US" sz="8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owner\AppData\Local\Microsoft\Windows\Temporary Internet Files\Content.IE5\VGHO3DTV\MC90043460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06662"/>
            <a:ext cx="2636838" cy="41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h 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4578308"/>
            <a:ext cx="609600" cy="609600"/>
          </a:xfrm>
          <a:prstGeom prst="rect">
            <a:avLst/>
          </a:prstGeom>
        </p:spPr>
      </p:pic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-38100" y="1905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8525"/>
            <a:ext cx="8229600" cy="5867400"/>
          </a:xfrm>
        </p:spPr>
        <p:txBody>
          <a:bodyPr>
            <a:noAutofit/>
          </a:bodyPr>
          <a:lstStyle/>
          <a:p>
            <a:r>
              <a:rPr lang="es-ES" sz="6000" dirty="0"/>
              <a:t>Cuando los Reyes vieron al niño, en un portal cerquita de Belén, se confirmó la tradición más fiel que habla de su gloria hasta la eternidad</a:t>
            </a:r>
            <a:r>
              <a:rPr lang="es-ES" sz="6000" dirty="0" smtClean="0"/>
              <a:t>.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2359"/>
            <a:ext cx="6858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Cuando los Reyes vieron al niño, en un portal cerquita de Belén, sin vacilar el mundo va de fiesta y cada corazón musita esta oración</a:t>
            </a:r>
            <a:r>
              <a:rPr lang="es-ES" sz="6000" dirty="0" smtClean="0"/>
              <a:t>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23193" y="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Dios del cielo, que hiciste la mañana y también que brille más el sol. Dios del cielo, bendice nuestras almas, tú que traes el amor.</a:t>
            </a:r>
            <a:endParaRPr lang="en-US" sz="6000" dirty="0"/>
          </a:p>
          <a:p>
            <a:endParaRPr lang="en-US" sz="6000" dirty="0"/>
          </a:p>
        </p:txBody>
      </p:sp>
      <p:pic>
        <p:nvPicPr>
          <p:cNvPr id="7" name="LosReyesMag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5947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486400"/>
          </a:xfrm>
        </p:spPr>
        <p:txBody>
          <a:bodyPr>
            <a:noAutofit/>
          </a:bodyPr>
          <a:lstStyle/>
          <a:p>
            <a:r>
              <a:rPr lang="es-ES" sz="6000" dirty="0" smtClean="0"/>
              <a:t>Dios </a:t>
            </a:r>
            <a:r>
              <a:rPr lang="es-ES" sz="6000" dirty="0"/>
              <a:t>del cielo, que hiciste la mañana y también que brille más el sol. Dios del cielo, bendice nuestras almas, tú que traes el amor.</a:t>
            </a:r>
            <a:br>
              <a:rPr lang="es-ES" sz="6000" dirty="0"/>
            </a:br>
            <a:r>
              <a:rPr lang="es-ES" sz="6000" dirty="0"/>
              <a:t/>
            </a:r>
            <a:br>
              <a:rPr lang="es-ES" sz="6000" dirty="0"/>
            </a:br>
            <a:endParaRPr lang="en-US" sz="6000" dirty="0"/>
          </a:p>
          <a:p>
            <a:endParaRPr lang="en-US" sz="6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6583362"/>
          </a:xfrm>
        </p:spPr>
        <p:txBody>
          <a:bodyPr>
            <a:noAutofit/>
          </a:bodyPr>
          <a:lstStyle/>
          <a:p>
            <a:r>
              <a:rPr lang="es-ES" sz="6000" dirty="0"/>
              <a:t>Cuando los reyes vieron al niño, en un portal cerquita de Belén, eres la fuente, la luz resplandeciente, Señor omnipotente la gloria eres tú. Dan, don, dan, </a:t>
            </a:r>
            <a:r>
              <a:rPr lang="es-ES" sz="6000" dirty="0" err="1"/>
              <a:t>din</a:t>
            </a:r>
            <a:r>
              <a:rPr lang="es-ES" sz="6000" dirty="0"/>
              <a:t>, don (bis 3 veces).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0"/>
            <a:ext cx="8229600" cy="716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smtClean="0"/>
              <a:t>Dan las campanas tocan la fiesta porque ha nacido Dios el salvador, el sol le dio de rayos su fulgor, para loar de gloria toda una eternidad. </a:t>
            </a:r>
            <a:br>
              <a:rPr lang="es-ES" sz="600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47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r>
              <a:rPr lang="es-ES" sz="6000" dirty="0"/>
              <a:t>Dios del cielo, Señor del universo, que la tierra nos muestra el camino, Dios del cielo, venimos a adorarte, el que ofrenda el alma mía.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8763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Cuando los Reyes vieron al niño, en un portal cerquita de Belén, sin vacilar el mundo está de fiesta y cada corazón le canta esta canción:</a:t>
            </a:r>
            <a:endParaRPr lang="en-US" sz="6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858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Dan, don, dan, </a:t>
            </a:r>
            <a:r>
              <a:rPr lang="es-ES" sz="6000" dirty="0" err="1"/>
              <a:t>din</a:t>
            </a:r>
            <a:r>
              <a:rPr lang="es-ES" sz="6000" dirty="0"/>
              <a:t> , don, dan don, dan, </a:t>
            </a:r>
            <a:r>
              <a:rPr lang="es-ES" sz="6000" dirty="0" err="1"/>
              <a:t>din</a:t>
            </a:r>
            <a:r>
              <a:rPr lang="es-ES" sz="6000" dirty="0"/>
              <a:t>, don.</a:t>
            </a:r>
            <a:br>
              <a:rPr lang="es-E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91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599241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Reyes </a:t>
            </a:r>
            <a:r>
              <a:rPr lang="en-US" dirty="0" err="1" smtClean="0"/>
              <a:t>Magos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Balthazar</a:t>
            </a:r>
          </a:p>
          <a:p>
            <a:endParaRPr lang="en-US" dirty="0" smtClean="0"/>
          </a:p>
          <a:p>
            <a:r>
              <a:rPr lang="en-US" dirty="0" err="1" smtClean="0"/>
              <a:t>Melchor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Gaspar</a:t>
            </a:r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609600" y="1600200"/>
            <a:ext cx="2209800" cy="609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92394" y="2743200"/>
            <a:ext cx="2209800" cy="609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403123" y="3886200"/>
            <a:ext cx="2209800" cy="609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9537" y="2433697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Melchor</a:t>
            </a:r>
            <a:r>
              <a:rPr lang="en-US" sz="3200" dirty="0"/>
              <a:t> </a:t>
            </a:r>
            <a:r>
              <a:rPr lang="en-US" sz="3200" dirty="0" err="1" smtClean="0"/>
              <a:t>quien</a:t>
            </a:r>
            <a:r>
              <a:rPr lang="en-US" sz="3200" dirty="0" smtClean="0"/>
              <a:t> </a:t>
            </a:r>
            <a:r>
              <a:rPr lang="en-US" sz="3200" dirty="0" err="1" smtClean="0"/>
              <a:t>traj</a:t>
            </a:r>
            <a:r>
              <a:rPr lang="en-US" sz="3200" dirty="0" err="1"/>
              <a:t>ó</a:t>
            </a:r>
            <a:r>
              <a:rPr lang="en-US" sz="3200" dirty="0" smtClean="0"/>
              <a:t> </a:t>
            </a:r>
            <a:r>
              <a:rPr lang="en-US" sz="3200" dirty="0" err="1"/>
              <a:t>oro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Jesús</a:t>
            </a:r>
            <a:r>
              <a:rPr lang="en-US" sz="3200" dirty="0"/>
              <a:t>. 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12017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Baltazar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raza</a:t>
            </a:r>
            <a:r>
              <a:rPr lang="en-US" sz="3200" dirty="0" smtClean="0"/>
              <a:t> </a:t>
            </a:r>
            <a:r>
              <a:rPr lang="en-US" sz="3200" dirty="0" err="1" smtClean="0"/>
              <a:t>negra</a:t>
            </a:r>
            <a:r>
              <a:rPr lang="en-US" sz="3200" dirty="0" smtClean="0"/>
              <a:t> y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regalo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el </a:t>
            </a:r>
            <a:r>
              <a:rPr lang="en-US" sz="3200" dirty="0" err="1" smtClean="0"/>
              <a:t>bebe</a:t>
            </a:r>
            <a:r>
              <a:rPr lang="en-US" sz="3200" dirty="0" smtClean="0"/>
              <a:t> </a:t>
            </a:r>
            <a:r>
              <a:rPr lang="en-US" sz="3200" dirty="0" err="1" smtClean="0"/>
              <a:t>Jesús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mirra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69537" y="3886200"/>
            <a:ext cx="5316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Gaspar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/>
              <a:t>un </a:t>
            </a:r>
            <a:r>
              <a:rPr lang="en-US" sz="3200" dirty="0" err="1"/>
              <a:t>anciano</a:t>
            </a:r>
            <a:r>
              <a:rPr lang="en-US" sz="3200" dirty="0"/>
              <a:t> con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barba</a:t>
            </a:r>
            <a:r>
              <a:rPr lang="en-US" sz="3200" dirty="0"/>
              <a:t> </a:t>
            </a:r>
            <a:r>
              <a:rPr lang="en-US" sz="3200" dirty="0" err="1"/>
              <a:t>blanca</a:t>
            </a:r>
            <a:r>
              <a:rPr lang="en-US" sz="3200" dirty="0"/>
              <a:t> 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regalo</a:t>
            </a:r>
            <a:r>
              <a:rPr lang="en-US" sz="3200" dirty="0" smtClean="0"/>
              <a:t> </a:t>
            </a:r>
            <a:r>
              <a:rPr lang="en-US" sz="3200" dirty="0" err="1" smtClean="0"/>
              <a:t>fue</a:t>
            </a:r>
            <a:r>
              <a:rPr lang="en-US" sz="3200" dirty="0" smtClean="0"/>
              <a:t> </a:t>
            </a:r>
            <a:r>
              <a:rPr lang="en-US" sz="3200" dirty="0" err="1" smtClean="0"/>
              <a:t>incienso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24" y="429070"/>
            <a:ext cx="1371778" cy="1725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66" y="4705804"/>
            <a:ext cx="1849120" cy="198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20" y="2618752"/>
            <a:ext cx="1335782" cy="16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Costumbres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¿</a:t>
            </a:r>
            <a:r>
              <a:rPr lang="en-US" dirty="0" err="1">
                <a:solidFill>
                  <a:srgbClr val="FFFF00"/>
                </a:solidFill>
              </a:rPr>
              <a:t>Cuándo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se </a:t>
            </a:r>
            <a:r>
              <a:rPr lang="en-US" dirty="0" err="1" smtClean="0">
                <a:solidFill>
                  <a:srgbClr val="FFFF00"/>
                </a:solidFill>
              </a:rPr>
              <a:t>celebra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¿</a:t>
            </a:r>
            <a:r>
              <a:rPr lang="en-US" dirty="0" err="1" smtClean="0">
                <a:solidFill>
                  <a:srgbClr val="FF0000"/>
                </a:solidFill>
              </a:rPr>
              <a:t>Qué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hace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gente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¿</a:t>
            </a:r>
            <a:r>
              <a:rPr lang="en-US" dirty="0" err="1">
                <a:solidFill>
                  <a:srgbClr val="002060"/>
                </a:solidFill>
              </a:rPr>
              <a:t>Qué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es</a:t>
            </a:r>
            <a:r>
              <a:rPr lang="en-US" dirty="0" smtClean="0">
                <a:solidFill>
                  <a:srgbClr val="002060"/>
                </a:solidFill>
              </a:rPr>
              <a:t> lo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comen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00100" y="1524000"/>
            <a:ext cx="4191000" cy="8382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571500" y="2590800"/>
            <a:ext cx="3886200" cy="1066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571500" y="3810000"/>
            <a:ext cx="4419600" cy="1066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2667000" cy="1143000"/>
          </a:xfrm>
        </p:spPr>
        <p:txBody>
          <a:bodyPr/>
          <a:lstStyle/>
          <a:p>
            <a:pPr algn="l"/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se </a:t>
            </a:r>
            <a:r>
              <a:rPr lang="en-US" dirty="0" err="1"/>
              <a:t>celebra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rey</a:t>
            </a:r>
            <a:r>
              <a:rPr lang="en-US" dirty="0" smtClean="0"/>
              <a:t> de </a:t>
            </a: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rey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barba</a:t>
            </a:r>
            <a:r>
              <a:rPr lang="en-US" dirty="0" smtClean="0"/>
              <a:t> </a:t>
            </a:r>
            <a:r>
              <a:rPr lang="en-US" dirty="0" err="1" smtClean="0"/>
              <a:t>blanca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trajo</a:t>
            </a:r>
            <a:r>
              <a:rPr lang="en-US" dirty="0" smtClean="0"/>
              <a:t> </a:t>
            </a:r>
            <a:r>
              <a:rPr lang="en-US" dirty="0" err="1" smtClean="0"/>
              <a:t>Melchor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4" name="jepora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4700" y="5200650"/>
            <a:ext cx="609600" cy="609600"/>
          </a:xfrm>
          <a:prstGeom prst="rect">
            <a:avLst/>
          </a:prstGeom>
        </p:spPr>
      </p:pic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4076700" y="1219200"/>
            <a:ext cx="2019300" cy="12192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Sí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6705600" y="1219200"/>
            <a:ext cx="1981200" cy="12954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No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6019800" y="4648200"/>
            <a:ext cx="2819400" cy="19812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90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se </a:t>
            </a:r>
            <a:r>
              <a:rPr lang="en-US" dirty="0" err="1" smtClean="0"/>
              <a:t>celebra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 </a:t>
            </a:r>
            <a:r>
              <a:rPr lang="en-US" dirty="0" err="1" smtClean="0">
                <a:solidFill>
                  <a:srgbClr val="FF0000"/>
                </a:solidFill>
              </a:rPr>
              <a:t>celebran</a:t>
            </a:r>
            <a:r>
              <a:rPr lang="en-US" dirty="0" smtClean="0">
                <a:solidFill>
                  <a:srgbClr val="FF0000"/>
                </a:solidFill>
              </a:rPr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día</a:t>
            </a:r>
            <a:r>
              <a:rPr lang="en-US" dirty="0" smtClean="0">
                <a:solidFill>
                  <a:srgbClr val="FF0000"/>
                </a:solidFill>
              </a:rPr>
              <a:t> de los </a:t>
            </a:r>
            <a:r>
              <a:rPr lang="en-US" dirty="0" err="1" smtClean="0">
                <a:solidFill>
                  <a:srgbClr val="FF0000"/>
                </a:solidFill>
              </a:rPr>
              <a:t>reyes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magos</a:t>
            </a:r>
            <a:r>
              <a:rPr lang="en-US" dirty="0" smtClean="0">
                <a:solidFill>
                  <a:srgbClr val="FF0000"/>
                </a:solidFill>
              </a:rPr>
              <a:t> en el 6 de </a:t>
            </a:r>
            <a:r>
              <a:rPr lang="en-US" dirty="0" err="1" smtClean="0">
                <a:solidFill>
                  <a:srgbClr val="FF0000"/>
                </a:solidFill>
              </a:rPr>
              <a:t>enero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la </a:t>
            </a:r>
            <a:r>
              <a:rPr lang="en-US" dirty="0" err="1"/>
              <a:t>gente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reyes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magos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traen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regalos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para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niños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rgbClr val="002060"/>
                </a:solidFill>
              </a:rPr>
              <a:t>Los </a:t>
            </a:r>
            <a:r>
              <a:rPr lang="en-US" dirty="0" err="1">
                <a:solidFill>
                  <a:srgbClr val="002060"/>
                </a:solidFill>
              </a:rPr>
              <a:t>niños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necesitan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escribir</a:t>
            </a:r>
            <a:r>
              <a:rPr lang="en-US" dirty="0">
                <a:solidFill>
                  <a:srgbClr val="002060"/>
                </a:solidFill>
              </a:rPr>
              <a:t> a los </a:t>
            </a:r>
            <a:r>
              <a:rPr lang="en-US" dirty="0" err="1">
                <a:solidFill>
                  <a:srgbClr val="002060"/>
                </a:solidFill>
              </a:rPr>
              <a:t>reyes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magos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portado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bien</a:t>
            </a:r>
            <a:r>
              <a:rPr lang="en-US" dirty="0">
                <a:solidFill>
                  <a:srgbClr val="002060"/>
                </a:solidFill>
              </a:rPr>
              <a:t> el </a:t>
            </a:r>
            <a:r>
              <a:rPr lang="en-US" dirty="0" err="1">
                <a:solidFill>
                  <a:srgbClr val="002060"/>
                </a:solidFill>
              </a:rPr>
              <a:t>año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pasado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algunos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paises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personas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toman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hierba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ponen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en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caja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zapatos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los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camellos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comer.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0" y="1905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462</Words>
  <Application>Microsoft Office PowerPoint</Application>
  <PresentationFormat>On-screen Show (4:3)</PresentationFormat>
  <Paragraphs>64</Paragraphs>
  <Slides>12</Slides>
  <Notes>0</Notes>
  <HiddenSlides>5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Los Reyes Magos</vt:lpstr>
      <vt:lpstr>PowerPoint Presentation</vt:lpstr>
      <vt:lpstr>Cuando los reyes vieron al niño, en un portal cerquita de Belén, eres la fuente, la luz resplandeciente, Señor omnipotente la gloria eres tú. Dan, don, dan, din, don (bis 3 veces).</vt:lpstr>
      <vt:lpstr>PowerPoint Presentation</vt:lpstr>
      <vt:lpstr>Los Reyes Magos</vt:lpstr>
      <vt:lpstr>Costumbres</vt:lpstr>
      <vt:lpstr>Preguntas</vt:lpstr>
      <vt:lpstr>¿Cuándo se celebra?</vt:lpstr>
      <vt:lpstr>¿Qué hace la gente? </vt:lpstr>
      <vt:lpstr>¿Qué es lo que comen?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cotidiana</dc:title>
  <dc:creator>owner</dc:creator>
  <cp:lastModifiedBy>Windows User</cp:lastModifiedBy>
  <cp:revision>30</cp:revision>
  <dcterms:created xsi:type="dcterms:W3CDTF">2013-10-29T15:12:16Z</dcterms:created>
  <dcterms:modified xsi:type="dcterms:W3CDTF">2013-11-05T21:27:00Z</dcterms:modified>
</cp:coreProperties>
</file>