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622D-C910-492C-B29B-E61EB5549D8C}" type="datetimeFigureOut">
              <a:rPr lang="en-US" smtClean="0"/>
              <a:t>11/13/2007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9F2C-D617-43CD-BBD4-B4617BCC14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6963702" cy="20651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1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Winter Wonderland</a:t>
            </a:r>
          </a:p>
          <a:p>
            <a:pPr algn="ctr"/>
            <a:r>
              <a:rPr lang="en-US" sz="641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Planet</a:t>
            </a:r>
            <a:endParaRPr lang="en-US" sz="641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00600"/>
            <a:ext cx="98169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Where you can experience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</a:t>
            </a:r>
          </a:p>
          <a:p>
            <a:pPr algn="ctr"/>
            <a:r>
              <a:rPr lang="en-US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Joys of Winter anytime, without the hassle…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6910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Love Winter, but sick of the shoveling, freezing temperatures, and cabin fever, but love the activities and beauty of Winter? Then Tri-Season’s Winter Wonderland Planet is the place for you!</a:t>
            </a:r>
            <a:endParaRPr lang="en-US" sz="25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Owner\AppData\Local\Microsoft\Windows\Temporary Internet Files\Content.IE5\V3HZNTRU\MCj043446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828800" cy="739775"/>
          </a:xfrm>
          <a:prstGeom prst="rect">
            <a:avLst/>
          </a:prstGeom>
          <a:noFill/>
        </p:spPr>
      </p:pic>
      <p:pic>
        <p:nvPicPr>
          <p:cNvPr id="1032" name="Picture 8" descr="C:\Users\Owner\AppData\Local\Microsoft\Windows\Temporary Internet Files\Content.IE5\IPIKNJ7G\MPj043417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1594" y="1027176"/>
            <a:ext cx="5275206" cy="51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Here is a List of Some of the Great Activities Winter Wonderland offers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For the Kids: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Tubing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Sleigh riding/Sleigh riding trail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Creative Snow Building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Miniature Ski/Board Areas with down hill and cross country skiing accommodations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Snowmobile Rides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Ice Skating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Family Sleigh Rides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Hockey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For the “Big” Kids: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Ski/Board Areas with down hill and cross country skiing accommodations for all levels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Dog Sledding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Snowmobiling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Ice Skating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Sleigh Rides through the Mountains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Sky Flying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Hockey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048000"/>
            <a:ext cx="742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Here, Check them out!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ter_index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410200" cy="414338"/>
          </a:xfrm>
        </p:spPr>
        <p:txBody>
          <a:bodyPr>
            <a:noAutofit/>
          </a:bodyPr>
          <a:lstStyle/>
          <a:p>
            <a:r>
              <a:rPr lang="en-US" sz="2270" dirty="0" smtClean="0"/>
              <a:t>Afterwards you can warm up in our highly modeled lodging…</a:t>
            </a:r>
            <a:endParaRPr lang="en-US" sz="227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10200"/>
            <a:ext cx="5486400" cy="804862"/>
          </a:xfrm>
        </p:spPr>
        <p:txBody>
          <a:bodyPr>
            <a:normAutofit/>
          </a:bodyPr>
          <a:lstStyle/>
          <a:p>
            <a:r>
              <a:rPr lang="en-US" sz="1660" dirty="0" smtClean="0"/>
              <a:t>Offers: Food, Drinks (alcoholic/non), Hot Chocolate with marshmallows, a cozy fire, and an unforgettable time! </a:t>
            </a:r>
            <a:endParaRPr lang="en-US" sz="1660" dirty="0"/>
          </a:p>
        </p:txBody>
      </p:sp>
      <p:pic>
        <p:nvPicPr>
          <p:cNvPr id="2050" name="Picture 2" descr="C:\Users\Owner\AppData\Local\Microsoft\Windows\Temporary Internet Files\Content.IE5\JU677VME\MCj023766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2438400" cy="2858624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V3HZNTRU\MCj02508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145" y="3886200"/>
            <a:ext cx="1668855" cy="266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71800"/>
            <a:ext cx="7420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Hope to see you soon!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175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Here is a List of Some of the Great Activities Winter Wonderland offers</vt:lpstr>
      <vt:lpstr>Slide 4</vt:lpstr>
      <vt:lpstr>Slide 5</vt:lpstr>
      <vt:lpstr>Slide 6</vt:lpstr>
      <vt:lpstr>Afterwards you can warm up in our highly modeled lodging…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6</cp:revision>
  <dcterms:created xsi:type="dcterms:W3CDTF">2007-11-13T22:31:01Z</dcterms:created>
  <dcterms:modified xsi:type="dcterms:W3CDTF">2007-11-13T23:23:01Z</dcterms:modified>
</cp:coreProperties>
</file>