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11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1" r:id="rId34"/>
    <p:sldId id="292" r:id="rId35"/>
    <p:sldId id="293" r:id="rId36"/>
    <p:sldId id="294" r:id="rId37"/>
    <p:sldId id="288" r:id="rId38"/>
    <p:sldId id="290" r:id="rId39"/>
    <p:sldId id="289" r:id="rId40"/>
    <p:sldId id="295" r:id="rId41"/>
    <p:sldId id="296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27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FCFCF"/>
    <a:srgbClr val="DBDBDB"/>
    <a:srgbClr val="C0C0C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4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1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572F-B45D-4F3D-9C1E-C960C558537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745C-6605-4110-A526-0CD69FAC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1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19.xml"/><Relationship Id="rId18" Type="http://schemas.openxmlformats.org/officeDocument/2006/relationships/slide" Target="slide29.xml"/><Relationship Id="rId26" Type="http://schemas.openxmlformats.org/officeDocument/2006/relationships/slide" Target="slide43.xml"/><Relationship Id="rId39" Type="http://schemas.openxmlformats.org/officeDocument/2006/relationships/slide" Target="slide38.xml"/><Relationship Id="rId3" Type="http://schemas.openxmlformats.org/officeDocument/2006/relationships/slide" Target="slide54.xml"/><Relationship Id="rId21" Type="http://schemas.openxmlformats.org/officeDocument/2006/relationships/slide" Target="slide35.xml"/><Relationship Id="rId34" Type="http://schemas.openxmlformats.org/officeDocument/2006/relationships/slide" Target="slide39.xml"/><Relationship Id="rId7" Type="http://schemas.openxmlformats.org/officeDocument/2006/relationships/slide" Target="slide31.xml"/><Relationship Id="rId12" Type="http://schemas.openxmlformats.org/officeDocument/2006/relationships/slide" Target="slide22.xml"/><Relationship Id="rId17" Type="http://schemas.openxmlformats.org/officeDocument/2006/relationships/slide" Target="slide28.xml"/><Relationship Id="rId25" Type="http://schemas.openxmlformats.org/officeDocument/2006/relationships/slide" Target="slide47.xml"/><Relationship Id="rId33" Type="http://schemas.openxmlformats.org/officeDocument/2006/relationships/slide" Target="slide37.xml"/><Relationship Id="rId38" Type="http://schemas.openxmlformats.org/officeDocument/2006/relationships/slide" Target="slide53.xml"/><Relationship Id="rId2" Type="http://schemas.openxmlformats.org/officeDocument/2006/relationships/slide" Target="slide6.xml"/><Relationship Id="rId16" Type="http://schemas.openxmlformats.org/officeDocument/2006/relationships/slide" Target="slide27.xml"/><Relationship Id="rId20" Type="http://schemas.openxmlformats.org/officeDocument/2006/relationships/slide" Target="slide34.xml"/><Relationship Id="rId29" Type="http://schemas.openxmlformats.org/officeDocument/2006/relationships/slide" Target="slide5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20.xml"/><Relationship Id="rId24" Type="http://schemas.openxmlformats.org/officeDocument/2006/relationships/slide" Target="slide42.xml"/><Relationship Id="rId32" Type="http://schemas.openxmlformats.org/officeDocument/2006/relationships/slide" Target="slide24.xml"/><Relationship Id="rId37" Type="http://schemas.openxmlformats.org/officeDocument/2006/relationships/slide" Target="slide52.xml"/><Relationship Id="rId5" Type="http://schemas.openxmlformats.org/officeDocument/2006/relationships/slide" Target="slide23.xml"/><Relationship Id="rId15" Type="http://schemas.openxmlformats.org/officeDocument/2006/relationships/slide" Target="slide26.xml"/><Relationship Id="rId23" Type="http://schemas.openxmlformats.org/officeDocument/2006/relationships/slide" Target="slide41.xml"/><Relationship Id="rId28" Type="http://schemas.openxmlformats.org/officeDocument/2006/relationships/slide" Target="slide44.xml"/><Relationship Id="rId36" Type="http://schemas.openxmlformats.org/officeDocument/2006/relationships/slide" Target="slide51.xml"/><Relationship Id="rId10" Type="http://schemas.openxmlformats.org/officeDocument/2006/relationships/slide" Target="slide48.xml"/><Relationship Id="rId19" Type="http://schemas.openxmlformats.org/officeDocument/2006/relationships/slide" Target="slide33.xml"/><Relationship Id="rId31" Type="http://schemas.openxmlformats.org/officeDocument/2006/relationships/slide" Target="slide21.xml"/><Relationship Id="rId4" Type="http://schemas.openxmlformats.org/officeDocument/2006/relationships/slide" Target="slide18.xml"/><Relationship Id="rId9" Type="http://schemas.openxmlformats.org/officeDocument/2006/relationships/slide" Target="slide40.xml"/><Relationship Id="rId14" Type="http://schemas.openxmlformats.org/officeDocument/2006/relationships/slide" Target="slide25.xml"/><Relationship Id="rId22" Type="http://schemas.openxmlformats.org/officeDocument/2006/relationships/slide" Target="slide36.xml"/><Relationship Id="rId27" Type="http://schemas.openxmlformats.org/officeDocument/2006/relationships/slide" Target="slide46.xml"/><Relationship Id="rId30" Type="http://schemas.openxmlformats.org/officeDocument/2006/relationships/slide" Target="slide49.xml"/><Relationship Id="rId35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1707820" y="5344534"/>
            <a:ext cx="812799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Me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72153" y="5676724"/>
            <a:ext cx="10668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Estefí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5460" y="6192401"/>
            <a:ext cx="1153969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Hazel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5395409"/>
            <a:ext cx="1061527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Carlos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25747" y="5629771"/>
            <a:ext cx="9144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Allie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34829" y="3794150"/>
            <a:ext cx="1451728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Christian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43326" y="1851857"/>
            <a:ext cx="989444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Mom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20294" y="1852167"/>
            <a:ext cx="9144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Dad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56730" y="1761564"/>
            <a:ext cx="8382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Skip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28466" y="2388567"/>
            <a:ext cx="923636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Beth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113793" y="1918760"/>
            <a:ext cx="6858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Pat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9437" y="1918760"/>
            <a:ext cx="835892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Bob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71145" y="2133172"/>
            <a:ext cx="870527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Tom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47536" y="1851857"/>
            <a:ext cx="9906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Barb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86436" y="1761564"/>
            <a:ext cx="11430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Sandy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18885" y="2573667"/>
            <a:ext cx="1139538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Marsha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89584" y="2764473"/>
            <a:ext cx="11430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Ed (d)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22832" y="2673114"/>
            <a:ext cx="808182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Don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15846" y="2650287"/>
            <a:ext cx="8382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Jean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841" y="878412"/>
            <a:ext cx="766619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Bill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88654" y="899532"/>
            <a:ext cx="12192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Dorothy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23866" y="878412"/>
            <a:ext cx="1999673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Hammond (d)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80666" y="878412"/>
            <a:ext cx="1371600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Joan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17084" y="23485"/>
            <a:ext cx="1669473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Arthur (d)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15329" y="0"/>
            <a:ext cx="1348509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Flora (d)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cxnSp>
        <p:nvCxnSpPr>
          <p:cNvPr id="81" name="Straight Connector 80"/>
          <p:cNvCxnSpPr>
            <a:stCxn id="75" idx="0"/>
            <a:endCxn id="76" idx="2"/>
          </p:cNvCxnSpPr>
          <p:nvPr/>
        </p:nvCxnSpPr>
        <p:spPr>
          <a:xfrm>
            <a:off x="845460" y="1159727"/>
            <a:ext cx="743194" cy="2112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0"/>
            <a:endCxn id="74" idx="2"/>
          </p:cNvCxnSpPr>
          <p:nvPr/>
        </p:nvCxnSpPr>
        <p:spPr>
          <a:xfrm flipV="1">
            <a:off x="4631014" y="2931602"/>
            <a:ext cx="184832" cy="22827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1" idx="0"/>
            <a:endCxn id="72" idx="2"/>
          </p:cNvCxnSpPr>
          <p:nvPr/>
        </p:nvCxnSpPr>
        <p:spPr>
          <a:xfrm>
            <a:off x="2158423" y="2854982"/>
            <a:ext cx="31161" cy="19080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8" idx="2"/>
            <a:endCxn id="69" idx="0"/>
          </p:cNvCxnSpPr>
          <p:nvPr/>
        </p:nvCxnSpPr>
        <p:spPr>
          <a:xfrm flipH="1" flipV="1">
            <a:off x="2638136" y="2133172"/>
            <a:ext cx="33009" cy="281315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7" idx="2"/>
            <a:endCxn id="66" idx="0"/>
          </p:cNvCxnSpPr>
          <p:nvPr/>
        </p:nvCxnSpPr>
        <p:spPr>
          <a:xfrm flipH="1">
            <a:off x="572007" y="2200075"/>
            <a:ext cx="10743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8" idx="2"/>
            <a:endCxn id="77" idx="0"/>
          </p:cNvCxnSpPr>
          <p:nvPr/>
        </p:nvCxnSpPr>
        <p:spPr>
          <a:xfrm flipH="1">
            <a:off x="6923539" y="1159727"/>
            <a:ext cx="657127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2" idx="0"/>
            <a:endCxn id="63" idx="2"/>
          </p:cNvCxnSpPr>
          <p:nvPr/>
        </p:nvCxnSpPr>
        <p:spPr>
          <a:xfrm>
            <a:off x="5432770" y="2133172"/>
            <a:ext cx="187524" cy="31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64" idx="0"/>
            <a:endCxn id="70" idx="2"/>
          </p:cNvCxnSpPr>
          <p:nvPr/>
        </p:nvCxnSpPr>
        <p:spPr>
          <a:xfrm>
            <a:off x="7894930" y="2042879"/>
            <a:ext cx="191506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59" idx="0"/>
            <a:endCxn id="55" idx="2"/>
          </p:cNvCxnSpPr>
          <p:nvPr/>
        </p:nvCxnSpPr>
        <p:spPr>
          <a:xfrm flipV="1">
            <a:off x="1061527" y="5625849"/>
            <a:ext cx="646293" cy="50875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58" idx="3"/>
          </p:cNvCxnSpPr>
          <p:nvPr/>
        </p:nvCxnSpPr>
        <p:spPr>
          <a:xfrm flipH="1" flipV="1">
            <a:off x="1384673" y="5676724"/>
            <a:ext cx="37772" cy="515677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87547" y="4720121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Jessica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723430" y="3436197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Joey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74571" y="4194328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Justin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058260" y="3977932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Brian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301728" y="3859069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Jimmy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99014" y="3332754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Eddie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-4141" y="2780125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T.J.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6622" y="3642673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Mary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3050" y="3250082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Chris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62846" y="4725134"/>
            <a:ext cx="123297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Richard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761084" y="3567606"/>
            <a:ext cx="838200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Brad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09114" y="2638586"/>
            <a:ext cx="971632" cy="43279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Andrew</a:t>
            </a:r>
            <a:endParaRPr lang="en-US" sz="14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cxnSp>
        <p:nvCxnSpPr>
          <p:cNvPr id="52" name="Straight Connector 51"/>
          <p:cNvCxnSpPr>
            <a:stCxn id="149" idx="0"/>
            <a:endCxn id="140" idx="2"/>
          </p:cNvCxnSpPr>
          <p:nvPr/>
        </p:nvCxnSpPr>
        <p:spPr>
          <a:xfrm flipV="1">
            <a:off x="2095816" y="4936517"/>
            <a:ext cx="991731" cy="5013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8" idx="3"/>
            <a:endCxn id="79" idx="1"/>
          </p:cNvCxnSpPr>
          <p:nvPr/>
        </p:nvCxnSpPr>
        <p:spPr>
          <a:xfrm flipH="1" flipV="1">
            <a:off x="8251821" y="586115"/>
            <a:ext cx="14645" cy="292297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4" idx="3"/>
          </p:cNvCxnSpPr>
          <p:nvPr/>
        </p:nvCxnSpPr>
        <p:spPr>
          <a:xfrm flipH="1" flipV="1">
            <a:off x="7104260" y="1159728"/>
            <a:ext cx="371570" cy="601836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63" idx="3"/>
          </p:cNvCxnSpPr>
          <p:nvPr/>
        </p:nvCxnSpPr>
        <p:spPr>
          <a:xfrm flipH="1">
            <a:off x="6077494" y="1316899"/>
            <a:ext cx="1014125" cy="535268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5" idx="3"/>
          </p:cNvCxnSpPr>
          <p:nvPr/>
        </p:nvCxnSpPr>
        <p:spPr>
          <a:xfrm flipV="1">
            <a:off x="6790284" y="1159727"/>
            <a:ext cx="313976" cy="122884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51" idx="3"/>
            <a:endCxn id="64" idx="1"/>
          </p:cNvCxnSpPr>
          <p:nvPr/>
        </p:nvCxnSpPr>
        <p:spPr>
          <a:xfrm flipH="1" flipV="1">
            <a:off x="7475830" y="2324194"/>
            <a:ext cx="419100" cy="314392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44" idx="3"/>
          </p:cNvCxnSpPr>
          <p:nvPr/>
        </p:nvCxnSpPr>
        <p:spPr>
          <a:xfrm flipH="1">
            <a:off x="1720828" y="2854982"/>
            <a:ext cx="504552" cy="1004087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endCxn id="145" idx="3"/>
          </p:cNvCxnSpPr>
          <p:nvPr/>
        </p:nvCxnSpPr>
        <p:spPr>
          <a:xfrm flipH="1">
            <a:off x="1618114" y="2854982"/>
            <a:ext cx="607266" cy="477772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48" idx="3"/>
          </p:cNvCxnSpPr>
          <p:nvPr/>
        </p:nvCxnSpPr>
        <p:spPr>
          <a:xfrm flipV="1">
            <a:off x="462150" y="2191967"/>
            <a:ext cx="210764" cy="1058115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47" idx="3"/>
          </p:cNvCxnSpPr>
          <p:nvPr/>
        </p:nvCxnSpPr>
        <p:spPr>
          <a:xfrm flipV="1">
            <a:off x="625722" y="2201133"/>
            <a:ext cx="87419" cy="144154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46" idx="3"/>
          </p:cNvCxnSpPr>
          <p:nvPr/>
        </p:nvCxnSpPr>
        <p:spPr>
          <a:xfrm flipV="1">
            <a:off x="414959" y="2200075"/>
            <a:ext cx="210763" cy="58005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73" idx="1"/>
            <a:endCxn id="140" idx="3"/>
          </p:cNvCxnSpPr>
          <p:nvPr/>
        </p:nvCxnSpPr>
        <p:spPr>
          <a:xfrm flipH="1">
            <a:off x="3506647" y="3235744"/>
            <a:ext cx="720276" cy="1484377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endCxn id="142" idx="3"/>
          </p:cNvCxnSpPr>
          <p:nvPr/>
        </p:nvCxnSpPr>
        <p:spPr>
          <a:xfrm>
            <a:off x="5234946" y="3235744"/>
            <a:ext cx="558725" cy="958584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74" idx="1"/>
            <a:endCxn id="141" idx="3"/>
          </p:cNvCxnSpPr>
          <p:nvPr/>
        </p:nvCxnSpPr>
        <p:spPr>
          <a:xfrm flipH="1">
            <a:off x="5142530" y="3212917"/>
            <a:ext cx="92416" cy="22328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68" idx="1"/>
            <a:endCxn id="150" idx="3"/>
          </p:cNvCxnSpPr>
          <p:nvPr/>
        </p:nvCxnSpPr>
        <p:spPr>
          <a:xfrm>
            <a:off x="3106409" y="2695802"/>
            <a:ext cx="73775" cy="871804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60" idx="3"/>
          </p:cNvCxnSpPr>
          <p:nvPr/>
        </p:nvCxnSpPr>
        <p:spPr>
          <a:xfrm flipH="1">
            <a:off x="4382947" y="2133482"/>
            <a:ext cx="1178683" cy="3496289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endCxn id="57" idx="3"/>
          </p:cNvCxnSpPr>
          <p:nvPr/>
        </p:nvCxnSpPr>
        <p:spPr>
          <a:xfrm>
            <a:off x="5561630" y="2133482"/>
            <a:ext cx="543923" cy="3543242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endCxn id="55" idx="3"/>
          </p:cNvCxnSpPr>
          <p:nvPr/>
        </p:nvCxnSpPr>
        <p:spPr>
          <a:xfrm flipH="1">
            <a:off x="2114220" y="2133482"/>
            <a:ext cx="3447410" cy="3211052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63" idx="1"/>
            <a:endCxn id="61" idx="3"/>
          </p:cNvCxnSpPr>
          <p:nvPr/>
        </p:nvCxnSpPr>
        <p:spPr>
          <a:xfrm>
            <a:off x="6077494" y="2414797"/>
            <a:ext cx="2283199" cy="1379353"/>
          </a:xfrm>
          <a:prstGeom prst="line">
            <a:avLst/>
          </a:prstGeom>
          <a:ln w="38100">
            <a:solidFill>
              <a:srgbClr val="00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endCxn id="62" idx="3"/>
          </p:cNvCxnSpPr>
          <p:nvPr/>
        </p:nvCxnSpPr>
        <p:spPr>
          <a:xfrm>
            <a:off x="1217058" y="1226296"/>
            <a:ext cx="3720990" cy="625561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71" idx="3"/>
          </p:cNvCxnSpPr>
          <p:nvPr/>
        </p:nvCxnSpPr>
        <p:spPr>
          <a:xfrm>
            <a:off x="1217058" y="1226296"/>
            <a:ext cx="371596" cy="1347371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66" idx="3"/>
          </p:cNvCxnSpPr>
          <p:nvPr/>
        </p:nvCxnSpPr>
        <p:spPr>
          <a:xfrm flipV="1">
            <a:off x="229107" y="1241862"/>
            <a:ext cx="987951" cy="676898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68" idx="3"/>
          </p:cNvCxnSpPr>
          <p:nvPr/>
        </p:nvCxnSpPr>
        <p:spPr>
          <a:xfrm flipH="1" flipV="1">
            <a:off x="1217058" y="1241862"/>
            <a:ext cx="1889351" cy="89131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76" idx="3"/>
            <a:endCxn id="80" idx="1"/>
          </p:cNvCxnSpPr>
          <p:nvPr/>
        </p:nvCxnSpPr>
        <p:spPr>
          <a:xfrm flipH="1" flipV="1">
            <a:off x="2189584" y="562630"/>
            <a:ext cx="8670" cy="336902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3633262" y="23485"/>
            <a:ext cx="1999673" cy="562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FCFCF"/>
          </a:solidFill>
          <a:ln>
            <a:solidFill>
              <a:srgbClr val="00660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La </a:t>
            </a:r>
            <a:r>
              <a:rPr lang="en-US" sz="2000" dirty="0" err="1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familia</a:t>
            </a:r>
            <a:endParaRPr lang="en-US" sz="2000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cxnSp>
        <p:nvCxnSpPr>
          <p:cNvPr id="267" name="Straight Connector 266"/>
          <p:cNvCxnSpPr>
            <a:stCxn id="73" idx="1"/>
            <a:endCxn id="143" idx="3"/>
          </p:cNvCxnSpPr>
          <p:nvPr/>
        </p:nvCxnSpPr>
        <p:spPr>
          <a:xfrm>
            <a:off x="4226923" y="3235744"/>
            <a:ext cx="250437" cy="742188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ction Button: Custom 116">
            <a:hlinkClick r:id="rId2" action="ppaction://hlinksldjump" highlightClick="1"/>
          </p:cNvPr>
          <p:cNvSpPr/>
          <p:nvPr/>
        </p:nvSpPr>
        <p:spPr>
          <a:xfrm>
            <a:off x="1177817" y="3794150"/>
            <a:ext cx="1049086" cy="53080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ction Button: Custom 123">
            <a:hlinkClick r:id="rId2" action="ppaction://hlinksldjump" highlightClick="1"/>
          </p:cNvPr>
          <p:cNvSpPr/>
          <p:nvPr/>
        </p:nvSpPr>
        <p:spPr>
          <a:xfrm>
            <a:off x="732694" y="4676127"/>
            <a:ext cx="1049086" cy="53080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10246" y="5899770"/>
            <a:ext cx="1276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Action Button: Custom 30">
            <a:hlinkClick r:id="rId3" action="ppaction://hlinksldjump" highlightClick="1"/>
          </p:cNvPr>
          <p:cNvSpPr/>
          <p:nvPr/>
        </p:nvSpPr>
        <p:spPr>
          <a:xfrm>
            <a:off x="7810246" y="6096000"/>
            <a:ext cx="1276311" cy="659031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Custom 2">
            <a:hlinkClick r:id="rId4" action="ppaction://hlinksldjump" highlightClick="1"/>
          </p:cNvPr>
          <p:cNvSpPr/>
          <p:nvPr/>
        </p:nvSpPr>
        <p:spPr>
          <a:xfrm>
            <a:off x="7417084" y="0"/>
            <a:ext cx="1669473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5" action="ppaction://hlinksldjump" highlightClick="1"/>
          </p:cNvPr>
          <p:cNvSpPr/>
          <p:nvPr/>
        </p:nvSpPr>
        <p:spPr>
          <a:xfrm>
            <a:off x="7475830" y="878412"/>
            <a:ext cx="1610727" cy="58223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ction Button: Custom 32">
            <a:hlinkClick r:id="rId6" action="ppaction://hlinksldjump" highlightClick="1"/>
          </p:cNvPr>
          <p:cNvSpPr/>
          <p:nvPr/>
        </p:nvSpPr>
        <p:spPr>
          <a:xfrm>
            <a:off x="6947272" y="1761564"/>
            <a:ext cx="1043411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ction Button: Custom 33">
            <a:hlinkClick r:id="rId7" action="ppaction://hlinksldjump" highlightClick="1"/>
          </p:cNvPr>
          <p:cNvSpPr/>
          <p:nvPr/>
        </p:nvSpPr>
        <p:spPr>
          <a:xfrm>
            <a:off x="6328466" y="2388567"/>
            <a:ext cx="961579" cy="60795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ction Button: Custom 34">
            <a:hlinkClick r:id="rId8" action="ppaction://hlinksldjump" highlightClick="1"/>
          </p:cNvPr>
          <p:cNvSpPr/>
          <p:nvPr/>
        </p:nvSpPr>
        <p:spPr>
          <a:xfrm>
            <a:off x="8086436" y="1761564"/>
            <a:ext cx="1143000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ction Button: Custom 42">
            <a:hlinkClick r:id="rId9" action="ppaction://hlinksldjump" highlightClick="1"/>
          </p:cNvPr>
          <p:cNvSpPr/>
          <p:nvPr/>
        </p:nvSpPr>
        <p:spPr>
          <a:xfrm>
            <a:off x="7409114" y="2638586"/>
            <a:ext cx="1039287" cy="46588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ction Button: Custom 49">
            <a:hlinkClick r:id="rId10" action="ppaction://hlinksldjump" highlightClick="1"/>
          </p:cNvPr>
          <p:cNvSpPr/>
          <p:nvPr/>
        </p:nvSpPr>
        <p:spPr>
          <a:xfrm>
            <a:off x="7580666" y="3739008"/>
            <a:ext cx="1505891" cy="67171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Action Button: Custom 183">
            <a:hlinkClick r:id="rId11" action="ppaction://hlinksldjump" highlightClick="1"/>
          </p:cNvPr>
          <p:cNvSpPr/>
          <p:nvPr/>
        </p:nvSpPr>
        <p:spPr>
          <a:xfrm>
            <a:off x="1515327" y="0"/>
            <a:ext cx="1348509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Action Button: Custom 184">
            <a:hlinkClick r:id="rId12" action="ppaction://hlinksldjump" highlightClick="1"/>
          </p:cNvPr>
          <p:cNvSpPr/>
          <p:nvPr/>
        </p:nvSpPr>
        <p:spPr>
          <a:xfrm>
            <a:off x="1468886" y="899532"/>
            <a:ext cx="1441393" cy="58223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Action Button: Custom 185">
            <a:hlinkClick r:id="rId13" action="ppaction://hlinksldjump" highlightClick="1"/>
          </p:cNvPr>
          <p:cNvSpPr/>
          <p:nvPr/>
        </p:nvSpPr>
        <p:spPr>
          <a:xfrm>
            <a:off x="4896460" y="859457"/>
            <a:ext cx="2107125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ction Button: Custom 186">
            <a:hlinkClick r:id="rId14" action="ppaction://hlinksldjump" highlightClick="1"/>
          </p:cNvPr>
          <p:cNvSpPr/>
          <p:nvPr/>
        </p:nvSpPr>
        <p:spPr>
          <a:xfrm>
            <a:off x="672914" y="1906073"/>
            <a:ext cx="919223" cy="59011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Action Button: Custom 187">
            <a:hlinkClick r:id="rId15" action="ppaction://hlinksldjump" highlightClick="1"/>
          </p:cNvPr>
          <p:cNvSpPr/>
          <p:nvPr/>
        </p:nvSpPr>
        <p:spPr>
          <a:xfrm>
            <a:off x="1588654" y="1847178"/>
            <a:ext cx="1023609" cy="629533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Action Button: Custom 188">
            <a:hlinkClick r:id="rId16" action="ppaction://hlinksldjump" highlightClick="1"/>
          </p:cNvPr>
          <p:cNvSpPr/>
          <p:nvPr/>
        </p:nvSpPr>
        <p:spPr>
          <a:xfrm>
            <a:off x="2724196" y="2133172"/>
            <a:ext cx="838200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Action Button: Custom 189">
            <a:hlinkClick r:id="rId17" action="ppaction://hlinksldjump" highlightClick="1"/>
          </p:cNvPr>
          <p:cNvSpPr/>
          <p:nvPr/>
        </p:nvSpPr>
        <p:spPr>
          <a:xfrm>
            <a:off x="4396491" y="1749762"/>
            <a:ext cx="1070982" cy="707243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Action Button: Custom 190">
            <a:hlinkClick r:id="rId18" action="ppaction://hlinksldjump" highlightClick="1"/>
          </p:cNvPr>
          <p:cNvSpPr/>
          <p:nvPr/>
        </p:nvSpPr>
        <p:spPr>
          <a:xfrm>
            <a:off x="5567996" y="1848862"/>
            <a:ext cx="1012403" cy="56294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Action Button: Custom 191">
            <a:hlinkClick r:id="rId19" action="ppaction://hlinksldjump" highlightClick="1"/>
          </p:cNvPr>
          <p:cNvSpPr/>
          <p:nvPr/>
        </p:nvSpPr>
        <p:spPr>
          <a:xfrm>
            <a:off x="1016321" y="2590214"/>
            <a:ext cx="1096896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Action Button: Custom 192">
            <a:hlinkClick r:id="rId20" action="ppaction://hlinksldjump" highlightClick="1"/>
          </p:cNvPr>
          <p:cNvSpPr/>
          <p:nvPr/>
        </p:nvSpPr>
        <p:spPr>
          <a:xfrm>
            <a:off x="2201547" y="2742543"/>
            <a:ext cx="1134330" cy="59255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Action Button: Custom 193">
            <a:hlinkClick r:id="rId21" action="ppaction://hlinksldjump" highlightClick="1"/>
          </p:cNvPr>
          <p:cNvSpPr/>
          <p:nvPr/>
        </p:nvSpPr>
        <p:spPr>
          <a:xfrm>
            <a:off x="3779413" y="2657656"/>
            <a:ext cx="989630" cy="58545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Action Button: Custom 194">
            <a:hlinkClick r:id="rId22" action="ppaction://hlinksldjump" highlightClick="1"/>
          </p:cNvPr>
          <p:cNvSpPr/>
          <p:nvPr/>
        </p:nvSpPr>
        <p:spPr>
          <a:xfrm>
            <a:off x="4843227" y="2683583"/>
            <a:ext cx="838200" cy="59715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Action Button: Custom 195">
            <a:hlinkClick r:id="rId23" action="ppaction://hlinksldjump" highlightClick="1"/>
          </p:cNvPr>
          <p:cNvSpPr/>
          <p:nvPr/>
        </p:nvSpPr>
        <p:spPr>
          <a:xfrm>
            <a:off x="1143392" y="3364262"/>
            <a:ext cx="917999" cy="44098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Action Button: Custom 196">
            <a:hlinkClick r:id="rId24" action="ppaction://hlinksldjump" highlightClick="1"/>
          </p:cNvPr>
          <p:cNvSpPr/>
          <p:nvPr/>
        </p:nvSpPr>
        <p:spPr>
          <a:xfrm>
            <a:off x="2696610" y="3503804"/>
            <a:ext cx="872178" cy="51450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Action Button: Custom 197">
            <a:hlinkClick r:id="rId25" action="ppaction://hlinksldjump" highlightClick="1"/>
          </p:cNvPr>
          <p:cNvSpPr/>
          <p:nvPr/>
        </p:nvSpPr>
        <p:spPr>
          <a:xfrm>
            <a:off x="4678624" y="3436206"/>
            <a:ext cx="896864" cy="43279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Action Button: Custom 198">
            <a:hlinkClick r:id="rId26" action="ppaction://hlinksldjump" highlightClick="1"/>
          </p:cNvPr>
          <p:cNvSpPr/>
          <p:nvPr/>
        </p:nvSpPr>
        <p:spPr>
          <a:xfrm>
            <a:off x="3978300" y="3984376"/>
            <a:ext cx="998119" cy="43279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Action Button: Custom 199">
            <a:hlinkClick r:id="rId27" action="ppaction://hlinksldjump" highlightClick="1"/>
          </p:cNvPr>
          <p:cNvSpPr/>
          <p:nvPr/>
        </p:nvSpPr>
        <p:spPr>
          <a:xfrm>
            <a:off x="5369265" y="4190913"/>
            <a:ext cx="838200" cy="43279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Action Button: Custom 200">
            <a:hlinkClick r:id="rId28" action="ppaction://hlinksldjump" highlightClick="1"/>
          </p:cNvPr>
          <p:cNvSpPr/>
          <p:nvPr/>
        </p:nvSpPr>
        <p:spPr>
          <a:xfrm>
            <a:off x="2979743" y="4727881"/>
            <a:ext cx="980707" cy="48179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ction Button: Custom 201">
            <a:hlinkClick r:id="rId29" action="ppaction://hlinksldjump" highlightClick="1"/>
          </p:cNvPr>
          <p:cNvSpPr/>
          <p:nvPr/>
        </p:nvSpPr>
        <p:spPr>
          <a:xfrm>
            <a:off x="3865460" y="5651487"/>
            <a:ext cx="973362" cy="56655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ction Button: Custom 202">
            <a:hlinkClick r:id="rId30" action="ppaction://hlinksldjump" highlightClick="1"/>
          </p:cNvPr>
          <p:cNvSpPr/>
          <p:nvPr/>
        </p:nvSpPr>
        <p:spPr>
          <a:xfrm>
            <a:off x="5369265" y="5673777"/>
            <a:ext cx="1357514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Action Button: Custom 203">
            <a:hlinkClick r:id="rId31" action="ppaction://hlinksldjump" highlightClick="1"/>
          </p:cNvPr>
          <p:cNvSpPr/>
          <p:nvPr/>
        </p:nvSpPr>
        <p:spPr>
          <a:xfrm>
            <a:off x="43050" y="848897"/>
            <a:ext cx="838200" cy="5837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Action Button: Custom 204">
            <a:hlinkClick r:id="rId32" action="ppaction://hlinksldjump" highlightClick="1"/>
          </p:cNvPr>
          <p:cNvSpPr/>
          <p:nvPr/>
        </p:nvSpPr>
        <p:spPr>
          <a:xfrm>
            <a:off x="-118268" y="1903767"/>
            <a:ext cx="685800" cy="59011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Action Button: Custom 205">
            <a:hlinkClick r:id="rId33" action="ppaction://hlinksldjump" highlightClick="1"/>
          </p:cNvPr>
          <p:cNvSpPr/>
          <p:nvPr/>
        </p:nvSpPr>
        <p:spPr>
          <a:xfrm>
            <a:off x="-35865" y="2772299"/>
            <a:ext cx="866987" cy="44844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Action Button: Custom 207">
            <a:hlinkClick r:id="rId34" action="ppaction://hlinksldjump" highlightClick="1"/>
          </p:cNvPr>
          <p:cNvSpPr/>
          <p:nvPr/>
        </p:nvSpPr>
        <p:spPr>
          <a:xfrm>
            <a:off x="200059" y="3670789"/>
            <a:ext cx="854905" cy="46862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Action Button: Custom 208">
            <a:hlinkClick r:id="rId23" action="ppaction://hlinksldjump" highlightClick="1"/>
          </p:cNvPr>
          <p:cNvSpPr/>
          <p:nvPr/>
        </p:nvSpPr>
        <p:spPr>
          <a:xfrm>
            <a:off x="1230985" y="3798842"/>
            <a:ext cx="1027889" cy="53080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Action Button: Custom 209">
            <a:hlinkClick r:id="rId35" action="ppaction://hlinksldjump" highlightClick="1"/>
          </p:cNvPr>
          <p:cNvSpPr/>
          <p:nvPr/>
        </p:nvSpPr>
        <p:spPr>
          <a:xfrm>
            <a:off x="840790" y="4700630"/>
            <a:ext cx="1277082" cy="481799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Action Button: Custom 210">
            <a:hlinkClick r:id="rId36" action="ppaction://hlinksldjump" highlightClick="1"/>
          </p:cNvPr>
          <p:cNvSpPr/>
          <p:nvPr/>
        </p:nvSpPr>
        <p:spPr>
          <a:xfrm>
            <a:off x="-35865" y="5367024"/>
            <a:ext cx="1101524" cy="613505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Action Button: Custom 211">
            <a:hlinkClick r:id="rId37" action="ppaction://hlinksldjump" highlightClick="1"/>
          </p:cNvPr>
          <p:cNvSpPr/>
          <p:nvPr/>
        </p:nvSpPr>
        <p:spPr>
          <a:xfrm>
            <a:off x="1633657" y="5360552"/>
            <a:ext cx="873083" cy="56655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Action Button: Custom 212">
            <a:hlinkClick r:id="rId38" action="ppaction://hlinksldjump" highlightClick="1"/>
          </p:cNvPr>
          <p:cNvSpPr/>
          <p:nvPr/>
        </p:nvSpPr>
        <p:spPr>
          <a:xfrm>
            <a:off x="766988" y="6192401"/>
            <a:ext cx="1304520" cy="56263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Action Button: Custom 260">
            <a:hlinkClick r:id="rId39" action="ppaction://hlinksldjump" highlightClick="1"/>
          </p:cNvPr>
          <p:cNvSpPr/>
          <p:nvPr/>
        </p:nvSpPr>
        <p:spPr>
          <a:xfrm>
            <a:off x="43050" y="3250082"/>
            <a:ext cx="838200" cy="402511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0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Primo </a:t>
            </a:r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político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4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Hermana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8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Hermanastro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2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Novio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Gato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3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1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Arthur (d)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 de </a:t>
            </a:r>
            <a:r>
              <a:rPr lang="en-US" sz="4800" dirty="0" err="1" smtClean="0"/>
              <a:t>enero</a:t>
            </a:r>
            <a:r>
              <a:rPr lang="en-US" sz="4800" dirty="0" smtClean="0"/>
              <a:t>, mil </a:t>
            </a:r>
            <a:r>
              <a:rPr lang="en-US" sz="4800" dirty="0" err="1" smtClean="0"/>
              <a:t>ochocientos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</a:t>
            </a:r>
            <a:r>
              <a:rPr lang="en-US" sz="4800" dirty="0" err="1" smtClean="0"/>
              <a:t>ocho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tenía</a:t>
            </a:r>
            <a:r>
              <a:rPr lang="en-US" sz="4800" dirty="0" smtClean="0"/>
              <a:t> </a:t>
            </a:r>
            <a:r>
              <a:rPr lang="en-US" sz="4800" dirty="0" err="1" smtClean="0"/>
              <a:t>ciento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Hammond (d)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6 de </a:t>
            </a:r>
            <a:r>
              <a:rPr lang="en-US" sz="4800" dirty="0" err="1" smtClean="0"/>
              <a:t>diciembre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veinte</a:t>
            </a:r>
            <a:r>
              <a:rPr lang="en-US" sz="4800" dirty="0" smtClean="0"/>
              <a:t> </a:t>
            </a:r>
            <a:r>
              <a:rPr lang="en-US" sz="4800" dirty="0" err="1" smtClean="0"/>
              <a:t>cinco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tenía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un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8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Bisabuelo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9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Flora (d)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19 de </a:t>
            </a:r>
            <a:r>
              <a:rPr lang="en-US" sz="4800" dirty="0" err="1" smtClean="0"/>
              <a:t>febrero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quince.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tenía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dos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2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Bill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 de </a:t>
            </a:r>
            <a:r>
              <a:rPr lang="en-US" sz="4800" dirty="0" err="1" smtClean="0"/>
              <a:t>noviembre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tiente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5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Dorothy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29 de </a:t>
            </a:r>
            <a:r>
              <a:rPr lang="en-US" sz="4800" dirty="0" err="1" smtClean="0"/>
              <a:t>marzo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tres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un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9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Joan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26 de </a:t>
            </a:r>
            <a:r>
              <a:rPr lang="en-US" sz="4800" dirty="0" err="1" smtClean="0"/>
              <a:t>junio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66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11 de </a:t>
            </a:r>
            <a:r>
              <a:rPr lang="en-US" sz="4800" dirty="0" err="1" smtClean="0"/>
              <a:t>noviembre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Bob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 de </a:t>
            </a:r>
            <a:r>
              <a:rPr lang="en-US" sz="4800" dirty="0" err="1" smtClean="0"/>
              <a:t>febrero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cinco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nueve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Barb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24 de </a:t>
            </a:r>
            <a:r>
              <a:rPr lang="en-US" sz="4800" dirty="0" err="1" smtClean="0"/>
              <a:t>abril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 y </a:t>
            </a:r>
            <a:r>
              <a:rPr lang="en-US" sz="4800" dirty="0" err="1" smtClean="0"/>
              <a:t>nueve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cuartenta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cinco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18 de </a:t>
            </a:r>
            <a:r>
              <a:rPr lang="en-US" sz="4800" dirty="0" err="1" smtClean="0"/>
              <a:t>febrero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cuartenta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4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Mom (Joan)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18 de </a:t>
            </a:r>
            <a:r>
              <a:rPr lang="en-US" sz="4800" dirty="0" err="1" smtClean="0"/>
              <a:t>febrero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nueve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cinco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9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Dad (Doug)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 de </a:t>
            </a:r>
            <a:r>
              <a:rPr lang="en-US" sz="4800" dirty="0" err="1" smtClean="0"/>
              <a:t>noviembre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Bisabuela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8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Skip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 de </a:t>
            </a:r>
            <a:r>
              <a:rPr lang="en-US" sz="4800" dirty="0" err="1" smtClean="0"/>
              <a:t>julio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Beth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3 de </a:t>
            </a:r>
            <a:r>
              <a:rPr lang="en-US" sz="4800" dirty="0" err="1" smtClean="0"/>
              <a:t>junio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dos.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Sandy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6 de </a:t>
            </a:r>
            <a:r>
              <a:rPr lang="en-US" sz="4800" dirty="0" err="1" smtClean="0"/>
              <a:t>abril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cinquenta</a:t>
            </a:r>
            <a:r>
              <a:rPr lang="en-US" sz="4800" dirty="0" smtClean="0"/>
              <a:t> y dos.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8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Marsha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8 de </a:t>
            </a:r>
            <a:r>
              <a:rPr lang="en-US" sz="4800" dirty="0" err="1" smtClean="0"/>
              <a:t>agosto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 y dos.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y dos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1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Ed (d)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15 de </a:t>
            </a:r>
            <a:r>
              <a:rPr lang="en-US" sz="4800" dirty="0" err="1" smtClean="0"/>
              <a:t>abril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tenía</a:t>
            </a:r>
            <a:r>
              <a:rPr lang="en-US" sz="4800" dirty="0" smtClean="0"/>
              <a:t> 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y dos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4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Don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18 de </a:t>
            </a:r>
            <a:r>
              <a:rPr lang="en-US" sz="4800" dirty="0" err="1" smtClean="0"/>
              <a:t>diciembre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3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Jean 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19 de </a:t>
            </a:r>
            <a:r>
              <a:rPr lang="en-US" sz="4800" dirty="0" err="1" smtClean="0"/>
              <a:t>agosto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T.J.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28 de </a:t>
            </a:r>
            <a:r>
              <a:rPr lang="en-US" sz="4800" dirty="0" err="1" smtClean="0"/>
              <a:t>septiembre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</a:t>
            </a:r>
            <a:r>
              <a:rPr lang="en-US" sz="4800" dirty="0" err="1" smtClean="0"/>
              <a:t>ocho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veinte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Chris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16 de </a:t>
            </a:r>
            <a:r>
              <a:rPr lang="en-US" sz="4800" dirty="0" err="1" smtClean="0"/>
              <a:t>marzo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</a:t>
            </a:r>
            <a:r>
              <a:rPr lang="en-US" sz="4800" dirty="0" err="1" smtClean="0"/>
              <a:t>uno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veinte</a:t>
            </a:r>
            <a:r>
              <a:rPr lang="en-US" sz="4800" dirty="0" smtClean="0"/>
              <a:t> y </a:t>
            </a:r>
            <a:r>
              <a:rPr lang="en-US" sz="4800" dirty="0" err="1" smtClean="0"/>
              <a:t>tres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Mary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22 de </a:t>
            </a:r>
            <a:r>
              <a:rPr lang="en-US" sz="4800" dirty="0" err="1" smtClean="0"/>
              <a:t>noviembre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cinco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diecinueve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Abuelo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Andrew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16 de </a:t>
            </a:r>
            <a:r>
              <a:rPr lang="en-US" sz="4800" dirty="0" err="1" smtClean="0"/>
              <a:t>enero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setenta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dos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7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Eddie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5 de mayo,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dieciocho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30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Brad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16 de </a:t>
            </a:r>
            <a:r>
              <a:rPr lang="en-US" sz="4800" dirty="0" err="1" smtClean="0"/>
              <a:t>agosto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veinte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Brian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23 de </a:t>
            </a:r>
            <a:r>
              <a:rPr lang="en-US" sz="4800" dirty="0" err="1" smtClean="0"/>
              <a:t>septiembre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dos.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dos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Jessie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22 de </a:t>
            </a:r>
            <a:r>
              <a:rPr lang="en-US" sz="4800" dirty="0" err="1" smtClean="0"/>
              <a:t>noviembre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09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Richard 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 de </a:t>
            </a:r>
            <a:r>
              <a:rPr lang="en-US" sz="4800" dirty="0" err="1" smtClean="0"/>
              <a:t>abril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dos.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dos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Justin 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16 de </a:t>
            </a:r>
            <a:r>
              <a:rPr lang="en-US" sz="4800" dirty="0" err="1" smtClean="0"/>
              <a:t>noviembre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setenta</a:t>
            </a:r>
            <a:r>
              <a:rPr lang="en-US" sz="4800" dirty="0" smtClean="0"/>
              <a:t> y </a:t>
            </a:r>
            <a:r>
              <a:rPr lang="en-US" sz="4800" dirty="0" err="1" smtClean="0"/>
              <a:t>ocho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6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Joey 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16 de </a:t>
            </a:r>
            <a:r>
              <a:rPr lang="en-US" sz="4800" dirty="0" err="1" smtClean="0"/>
              <a:t>noviembre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dos.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dos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16164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30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Christian  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5 de mayo,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veinticuatro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8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Steffie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9 de </a:t>
            </a:r>
            <a:r>
              <a:rPr lang="en-US" sz="4800" dirty="0" err="1" smtClean="0"/>
              <a:t>marzo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</a:t>
            </a:r>
            <a:r>
              <a:rPr lang="en-US" sz="4800" dirty="0" err="1" smtClean="0"/>
              <a:t>uno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veintitres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8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Abuela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74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Allie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6 de </a:t>
            </a:r>
            <a:r>
              <a:rPr lang="en-US" sz="4800" dirty="0" err="1" smtClean="0"/>
              <a:t>abril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dos.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veintidos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5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Carlos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9 de </a:t>
            </a:r>
            <a:r>
              <a:rPr lang="en-US" sz="4800" dirty="0" err="1" smtClean="0"/>
              <a:t>septiembre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veinticuatro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79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Yo</a:t>
            </a:r>
            <a:r>
              <a:rPr lang="en-US" sz="6000" dirty="0" smtClean="0"/>
              <a:t> (Isa)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Nací</a:t>
            </a:r>
            <a:r>
              <a:rPr lang="en-US" sz="4800" dirty="0" smtClean="0"/>
              <a:t> el 5 de </a:t>
            </a:r>
            <a:r>
              <a:rPr lang="en-US" sz="4800" dirty="0" err="1" smtClean="0"/>
              <a:t>octubre</a:t>
            </a:r>
            <a:r>
              <a:rPr lang="en-US" sz="4800" dirty="0" smtClean="0"/>
              <a:t>, mil </a:t>
            </a: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ochenta</a:t>
            </a:r>
            <a:r>
              <a:rPr lang="en-US" sz="4800" dirty="0" smtClean="0"/>
              <a:t> y </a:t>
            </a:r>
            <a:r>
              <a:rPr lang="en-US" sz="4800" dirty="0" err="1" smtClean="0"/>
              <a:t>ocho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err="1" smtClean="0"/>
              <a:t>Tengo</a:t>
            </a:r>
            <a:r>
              <a:rPr lang="en-US" sz="4800" dirty="0" smtClean="0"/>
              <a:t> </a:t>
            </a:r>
            <a:r>
              <a:rPr lang="en-US" sz="4800" dirty="0" err="1" smtClean="0"/>
              <a:t>veinte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4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Hazel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nació</a:t>
            </a:r>
            <a:r>
              <a:rPr lang="en-US" sz="4800" dirty="0" smtClean="0"/>
              <a:t> el 27 de </a:t>
            </a:r>
            <a:r>
              <a:rPr lang="en-US" sz="4800" dirty="0" err="1" smtClean="0"/>
              <a:t>abril</a:t>
            </a:r>
            <a:r>
              <a:rPr lang="en-US" sz="4800" dirty="0" smtClean="0"/>
              <a:t>, dos mil </a:t>
            </a:r>
            <a:r>
              <a:rPr lang="en-US" sz="4800" dirty="0" err="1" smtClean="0"/>
              <a:t>diez</a:t>
            </a:r>
            <a:r>
              <a:rPr lang="en-US" sz="4800" dirty="0" smtClean="0"/>
              <a:t>.</a:t>
            </a:r>
          </a:p>
          <a:p>
            <a:pPr marL="0" indent="0" algn="ctr">
              <a:buNone/>
            </a:pPr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cuatro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31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87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Tío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34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Tía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9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Padre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6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adre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01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808</Words>
  <Application>Microsoft Office PowerPoint</Application>
  <PresentationFormat>On-screen Show (4:3)</PresentationFormat>
  <Paragraphs>164</Paragraphs>
  <Slides>54</Slides>
  <Notes>0</Notes>
  <HiddenSlides>52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Bisabuelo</vt:lpstr>
      <vt:lpstr>Bisabuela</vt:lpstr>
      <vt:lpstr>Abuelo</vt:lpstr>
      <vt:lpstr>Abuela</vt:lpstr>
      <vt:lpstr>Tío</vt:lpstr>
      <vt:lpstr>Tía</vt:lpstr>
      <vt:lpstr>Padre</vt:lpstr>
      <vt:lpstr>Madre</vt:lpstr>
      <vt:lpstr>Primo</vt:lpstr>
      <vt:lpstr>Primo político</vt:lpstr>
      <vt:lpstr>Prima</vt:lpstr>
      <vt:lpstr>Hermana</vt:lpstr>
      <vt:lpstr>Hermanastro</vt:lpstr>
      <vt:lpstr>Novio</vt:lpstr>
      <vt:lpstr>Gato</vt:lpstr>
      <vt:lpstr>Yo</vt:lpstr>
      <vt:lpstr>Arthur (d)</vt:lpstr>
      <vt:lpstr>Hammond (d)</vt:lpstr>
      <vt:lpstr>Flora (d)</vt:lpstr>
      <vt:lpstr>Bill</vt:lpstr>
      <vt:lpstr>Dorothy</vt:lpstr>
      <vt:lpstr>Joan</vt:lpstr>
      <vt:lpstr>Pat</vt:lpstr>
      <vt:lpstr>Bob</vt:lpstr>
      <vt:lpstr>Barb</vt:lpstr>
      <vt:lpstr>Tom</vt:lpstr>
      <vt:lpstr>Mom (Joan)</vt:lpstr>
      <vt:lpstr>Dad (Doug)</vt:lpstr>
      <vt:lpstr>Skip</vt:lpstr>
      <vt:lpstr>Beth </vt:lpstr>
      <vt:lpstr>Sandy </vt:lpstr>
      <vt:lpstr>Marsha  </vt:lpstr>
      <vt:lpstr>Ed (d) </vt:lpstr>
      <vt:lpstr>Don </vt:lpstr>
      <vt:lpstr>Jean   </vt:lpstr>
      <vt:lpstr>T.J. </vt:lpstr>
      <vt:lpstr>Chris </vt:lpstr>
      <vt:lpstr>Mary </vt:lpstr>
      <vt:lpstr>Andrew </vt:lpstr>
      <vt:lpstr>Eddie </vt:lpstr>
      <vt:lpstr>Brad  </vt:lpstr>
      <vt:lpstr>Brian  </vt:lpstr>
      <vt:lpstr>Jessie  </vt:lpstr>
      <vt:lpstr>Richard   </vt:lpstr>
      <vt:lpstr>Justin   </vt:lpstr>
      <vt:lpstr>Joey   </vt:lpstr>
      <vt:lpstr>Christian   </vt:lpstr>
      <vt:lpstr>Steffie</vt:lpstr>
      <vt:lpstr>Allie</vt:lpstr>
      <vt:lpstr>Carlos</vt:lpstr>
      <vt:lpstr>Yo (Isa)</vt:lpstr>
      <vt:lpstr>Hazel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labman</dc:creator>
  <cp:lastModifiedBy>labman</cp:lastModifiedBy>
  <cp:revision>22</cp:revision>
  <dcterms:created xsi:type="dcterms:W3CDTF">2014-10-28T22:21:37Z</dcterms:created>
  <dcterms:modified xsi:type="dcterms:W3CDTF">2014-11-11T22:23:05Z</dcterms:modified>
</cp:coreProperties>
</file>