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16"/>
  </p:handoutMasterIdLst>
  <p:sldIdLst>
    <p:sldId id="262" r:id="rId2"/>
    <p:sldId id="257" r:id="rId3"/>
    <p:sldId id="256" r:id="rId4"/>
    <p:sldId id="263" r:id="rId5"/>
    <p:sldId id="271" r:id="rId6"/>
    <p:sldId id="270" r:id="rId7"/>
    <p:sldId id="269" r:id="rId8"/>
    <p:sldId id="268" r:id="rId9"/>
    <p:sldId id="264" r:id="rId10"/>
    <p:sldId id="266" r:id="rId11"/>
    <p:sldId id="258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914"/>
    <a:srgbClr val="71AF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A998E0-7749-4B41-9AD7-BCB0CF2D0B2B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44BB67-D399-403B-9FFF-A88FECB3C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6988" y="12700"/>
            <a:ext cx="1186180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0" y="234950"/>
            <a:ext cx="5049838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0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0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5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2997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1738" y="5054600"/>
            <a:ext cx="9077325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863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338" y="4051300"/>
            <a:ext cx="8043862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AC88-E4F5-4EB5-8A1E-58DDA384D8FF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4B44-3B8E-4203-BD83-9FDC4BC4F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965F-EFB3-429F-950D-7CD8CD09DC42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463D-704D-466C-B79C-0F2EA7AC8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438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421B-4114-4AD3-A2BB-5F1695B0E129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C9FC-9A1A-44A1-B184-77FB162AD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4EF1-D33D-49D5-85B0-E689760687AC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C14B-614C-4649-84CE-DD58F73F4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F455-6C3C-49FD-A77C-0D3C048F24C2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33310-3FE2-435B-B8BA-061C4C3C1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54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400" y="1828800"/>
            <a:ext cx="5054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60FE-C872-4AA3-AF0F-4976D4A6EF74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A28C-0E32-4A54-B655-299F529C4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809F4-C5C6-4C53-8839-284EC367D185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CD39B-92A1-4415-9ED8-33EC277DD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B9B9-6967-45CA-9913-8F97183A2763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E919-5706-42EF-B4BB-2C4D49257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282E-6B49-4A70-853B-782BD78934B1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AF1A-48A7-4272-BF0E-FEE65ADA2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EBA8-C41E-4860-AB07-914AD67FF476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3440-1017-43F1-A231-5FA1C339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A556-681D-46DE-A79A-A7DD14820D82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27661-42AD-403A-A3EE-A3DB3EB25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6914"/>
            </a:gs>
            <a:gs pos="50000">
              <a:schemeClr val="accent1"/>
            </a:gs>
            <a:gs pos="100000">
              <a:srgbClr val="DA691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reeform 2"/>
          <p:cNvSpPr>
            <a:spLocks/>
          </p:cNvSpPr>
          <p:nvPr/>
        </p:nvSpPr>
        <p:spPr bwMode="auto">
          <a:xfrm rot="-3172564">
            <a:off x="10564019" y="-362743"/>
            <a:ext cx="1162050" cy="2779712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1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fld id="{62E6BFB6-8C03-46CB-B834-97C74EE4AD61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B9F69BD0-3BE9-43B5-838E-CBDD9FA62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096" name="Freeform 8"/>
          <p:cNvSpPr>
            <a:spLocks/>
          </p:cNvSpPr>
          <p:nvPr/>
        </p:nvSpPr>
        <p:spPr bwMode="auto">
          <a:xfrm rot="-3172564">
            <a:off x="10681494" y="-324643"/>
            <a:ext cx="1165225" cy="27955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 rot="-3172564">
            <a:off x="10612437" y="-69849"/>
            <a:ext cx="1025525" cy="2095500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1113" y="5540375"/>
            <a:ext cx="2378075" cy="1246188"/>
            <a:chOff x="5" y="3490"/>
            <a:chExt cx="1124" cy="785"/>
          </a:xfrm>
        </p:grpSpPr>
        <p:sp>
          <p:nvSpPr>
            <p:cNvPr id="89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91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91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91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4463" y="2116138"/>
            <a:ext cx="514350" cy="4308475"/>
            <a:chOff x="5468" y="1333"/>
            <a:chExt cx="243" cy="2714"/>
          </a:xfrm>
        </p:grpSpPr>
        <p:sp>
          <p:nvSpPr>
            <p:cNvPr id="891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836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91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91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1"/>
                  <a:ext cx="505" cy="899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4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891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Irena\Documents\SUNY%20Cortland\ICC523\powerpoint\boxfox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Users\Irena\Documents\SUNY%20Cortland\ICC523\powerpoint\house%20mouse.mp3" TargetMode="External"/><Relationship Id="rId1" Type="http://schemas.openxmlformats.org/officeDocument/2006/relationships/audio" Target="file:///C:\Users\Irena\Documents\SUNY%20Cortland\ICC523\powerpoint\boatgoat.mp3" TargetMode="External"/><Relationship Id="rId6" Type="http://schemas.openxmlformats.org/officeDocument/2006/relationships/audio" Target="file:///C:\Users\Irena\Documents\SUNY%20Cortland\ICC523\powerpoint\there.mp3" TargetMode="External"/><Relationship Id="rId5" Type="http://schemas.openxmlformats.org/officeDocument/2006/relationships/audio" Target="file:///C:\Users\Irena\Documents\SUNY%20Cortland\ICC523\powerpoint\treebe.mp3" TargetMode="External"/><Relationship Id="rId4" Type="http://schemas.openxmlformats.org/officeDocument/2006/relationships/audio" Target="file:///C:\Users\Irena\Documents\SUNY%20Cortland\ICC523\powerpoint\raintrain.mp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file:///C:\Users\Irena\Documents\SUNY%20Cortland\ICC523\powerpoint\house.mp3" TargetMode="External"/><Relationship Id="rId7" Type="http://schemas.openxmlformats.org/officeDocument/2006/relationships/slide" Target="slide10.xml"/><Relationship Id="rId2" Type="http://schemas.openxmlformats.org/officeDocument/2006/relationships/audio" Target="file:///C:\Users\Irena\Documents\SUNY%20Cortland\ICC523\powerpoint\train.mp3" TargetMode="External"/><Relationship Id="rId1" Type="http://schemas.openxmlformats.org/officeDocument/2006/relationships/audio" Target="file:///C:\Users\Irena\Documents\SUNY%20Cortland\ICC523\powerpoint\mouse.mp3" TargetMode="External"/><Relationship Id="rId6" Type="http://schemas.openxmlformats.org/officeDocument/2006/relationships/image" Target="../media/image4.jpeg"/><Relationship Id="rId5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file:///C:\Users\Irena\Documents\SUNY%20Cortland\ICC523\powerpoint\goat.mp3" TargetMode="External"/><Relationship Id="rId7" Type="http://schemas.openxmlformats.org/officeDocument/2006/relationships/slide" Target="slide10.xml"/><Relationship Id="rId2" Type="http://schemas.openxmlformats.org/officeDocument/2006/relationships/audio" Target="file:///C:\Users\Irena\Documents\SUNY%20Cortland\ICC523\powerpoint\tree.mp3" TargetMode="External"/><Relationship Id="rId1" Type="http://schemas.openxmlformats.org/officeDocument/2006/relationships/audio" Target="file:///C:\Users\Irena\Documents\SUNY%20Cortland\ICC523\powerpoint\boat.mp3" TargetMode="External"/><Relationship Id="rId6" Type="http://schemas.openxmlformats.org/officeDocument/2006/relationships/image" Target="../media/image6.jpeg"/><Relationship Id="rId5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file:///C:\Users\Irena\Documents\SUNY%20Cortland\ICC523\powerpoint\boat.mp3" TargetMode="External"/><Relationship Id="rId7" Type="http://schemas.openxmlformats.org/officeDocument/2006/relationships/slide" Target="slide10.xml"/><Relationship Id="rId2" Type="http://schemas.openxmlformats.org/officeDocument/2006/relationships/audio" Target="file:///C:\Users\Irena\Documents\SUNY%20Cortland\ICC523\powerpoint\train.mp3" TargetMode="External"/><Relationship Id="rId1" Type="http://schemas.openxmlformats.org/officeDocument/2006/relationships/audio" Target="file:///C:\Users\Irena\Documents\SUNY%20Cortland\ICC523\powerpoint\rain.mp3" TargetMode="External"/><Relationship Id="rId6" Type="http://schemas.openxmlformats.org/officeDocument/2006/relationships/image" Target="../media/image5.jpeg"/><Relationship Id="rId5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file:///C:\Users\Irena\Documents\SUNY%20Cortland\ICC523\powerpoint\tree.mp3" TargetMode="External"/><Relationship Id="rId7" Type="http://schemas.openxmlformats.org/officeDocument/2006/relationships/slide" Target="slide10.xml"/><Relationship Id="rId2" Type="http://schemas.openxmlformats.org/officeDocument/2006/relationships/audio" Target="file:///C:\Users\Irena\Documents\SUNY%20Cortland\ICC523\powerpoint\fox.mp3" TargetMode="External"/><Relationship Id="rId1" Type="http://schemas.openxmlformats.org/officeDocument/2006/relationships/audio" Target="file:///C:\Users\Irena\Documents\SUNY%20Cortland\ICC523\powerpoint\box.mp3" TargetMode="External"/><Relationship Id="rId6" Type="http://schemas.openxmlformats.org/officeDocument/2006/relationships/image" Target="../media/image8.jpeg"/><Relationship Id="rId5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250" y="496888"/>
            <a:ext cx="5461000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1AF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Green Eggs and Ham</a:t>
            </a:r>
          </a:p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By</a:t>
            </a:r>
          </a:p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Dr. Seuss</a:t>
            </a:r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863" y="1123950"/>
            <a:ext cx="29130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th?id=O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3354388"/>
            <a:ext cx="1600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dr+seuss+green+eggs+and+h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1436688"/>
            <a:ext cx="34464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71538" y="815975"/>
            <a:ext cx="39528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0">
                <a:solidFill>
                  <a:schemeClr val="folHlink"/>
                </a:solidFill>
              </a:rPr>
              <a:t>Oh No, </a:t>
            </a:r>
          </a:p>
          <a:p>
            <a:pPr algn="ctr">
              <a:spcBef>
                <a:spcPct val="50000"/>
              </a:spcBef>
            </a:pPr>
            <a:r>
              <a:rPr lang="en-US" sz="4400" i="0">
                <a:solidFill>
                  <a:schemeClr val="folHlink"/>
                </a:solidFill>
              </a:rPr>
              <a:t>Try Again!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9204325" y="6027738"/>
            <a:ext cx="2160588" cy="579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Bookman Old Style" pitchFamily="18" charset="0"/>
                <a:hlinkClick r:id="" action="ppaction://hlinkshowjump?jump=lastslideviewed"/>
              </a:rPr>
              <a:t>Go back</a:t>
            </a:r>
            <a:endParaRPr lang="en-US" sz="3200" b="1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2584450"/>
            <a:ext cx="187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957263" y="990600"/>
            <a:ext cx="99996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i="0">
                <a:solidFill>
                  <a:srgbClr val="71AF47"/>
                </a:solidFill>
                <a:latin typeface="Calibri" pitchFamily="34" charset="0"/>
              </a:rPr>
              <a:t>Would you try Green Eggs and Ham?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5025" y="2208213"/>
            <a:ext cx="585946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593263" y="2582863"/>
            <a:ext cx="1785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71AF47"/>
                </a:solidFill>
              </a:rPr>
              <a:t>Press</a:t>
            </a:r>
            <a:endParaRPr lang="en-US" sz="4000" b="1" i="0" u="sng">
              <a:solidFill>
                <a:srgbClr val="71AF47"/>
              </a:solidFill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9683750" y="3357563"/>
            <a:ext cx="1352550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>
                <a:solidFill>
                  <a:schemeClr val="folHlink"/>
                </a:solidFill>
              </a:rPr>
              <a:t>Yes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9782175" y="4132263"/>
            <a:ext cx="120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71AF47"/>
                </a:solidFill>
              </a:rPr>
              <a:t>or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9709150" y="4799013"/>
            <a:ext cx="1352550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folHlink"/>
                </a:solidFill>
                <a:hlinkClick r:id="rId4" action="ppaction://hlinksldjump"/>
              </a:rPr>
              <a:t>No</a:t>
            </a:r>
            <a:endParaRPr lang="en-US" sz="40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6913" y="1681163"/>
            <a:ext cx="645795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08088" y="506413"/>
            <a:ext cx="55689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i="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Yummy!!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4135438"/>
            <a:ext cx="38481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521825" y="6154738"/>
            <a:ext cx="2205038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hlinkClick r:id="rId4" action="ppaction://hlinksldjump"/>
              </a:rPr>
              <a:t>Credits</a:t>
            </a:r>
            <a:endParaRPr lang="en-US" sz="40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784225" y="766763"/>
            <a:ext cx="5224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i="0">
                <a:latin typeface="Calibri" pitchFamily="34" charset="0"/>
              </a:rPr>
              <a:t>No Way !!</a:t>
            </a: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663" y="2001838"/>
            <a:ext cx="585946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521825" y="6154738"/>
            <a:ext cx="2205038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hlinkClick r:id="rId3" action="ppaction://hlinksldjump"/>
              </a:rPr>
              <a:t>Credits</a:t>
            </a:r>
            <a:endParaRPr lang="en-US" sz="40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825" y="1876425"/>
            <a:ext cx="46386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3144838"/>
            <a:ext cx="23161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2888" y="992188"/>
            <a:ext cx="1581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488" y="3937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9175" y="437515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6538" y="217488"/>
            <a:ext cx="398303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0825" y="4579938"/>
            <a:ext cx="375443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thank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7800" y="960438"/>
            <a:ext cx="914400" cy="28098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221413" y="1630363"/>
            <a:ext cx="486727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>
                <a:solidFill>
                  <a:srgbClr val="DA69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of contents: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1 – Title page 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2 – Table of Contents and Objectives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3 – Rhyming words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4 – Listen to passage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5 – Pick the rhyming word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6 – Pick the rhyming word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7 – </a:t>
            </a:r>
            <a:r>
              <a:rPr lang="en-US" b="1" i="0">
                <a:solidFill>
                  <a:schemeClr val="folHlink"/>
                </a:solidFill>
              </a:rPr>
              <a:t>Pick the rhyming word</a:t>
            </a:r>
            <a:endParaRPr lang="en-US" sz="2000" b="1" i="0">
              <a:solidFill>
                <a:schemeClr val="folHlin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8 – </a:t>
            </a:r>
            <a:r>
              <a:rPr lang="en-US" b="1" i="0">
                <a:solidFill>
                  <a:schemeClr val="folHlink"/>
                </a:solidFill>
              </a:rPr>
              <a:t>Pick the rhyming word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9 –  You are correct!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10 – Oh no, try again!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11 – Survey question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12 – Yes page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13 – No page</a:t>
            </a:r>
          </a:p>
          <a:p>
            <a:pPr>
              <a:defRPr/>
            </a:pPr>
            <a:r>
              <a:rPr lang="en-US" sz="2000" b="1" i="0">
                <a:solidFill>
                  <a:schemeClr val="folHlink"/>
                </a:solidFill>
                <a:latin typeface="Calibri" pitchFamily="34" charset="0"/>
              </a:rPr>
              <a:t>Page 14 – Credits</a:t>
            </a:r>
            <a:endParaRPr lang="en-US" sz="3200" i="0">
              <a:latin typeface="Calibri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6850" y="1109663"/>
            <a:ext cx="5260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DA69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36550" y="2362200"/>
            <a:ext cx="51784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SWBAT listen and understand the passage</a:t>
            </a:r>
          </a:p>
          <a:p>
            <a:pPr>
              <a:spcBef>
                <a:spcPct val="50000"/>
              </a:spcBef>
            </a:pPr>
            <a:r>
              <a:rPr lang="en-US" i="0"/>
              <a:t>SWBAT</a:t>
            </a:r>
            <a:r>
              <a:rPr lang="en-US"/>
              <a:t> </a:t>
            </a:r>
            <a:r>
              <a:rPr lang="en-US" i="0"/>
              <a:t>read along with the passage </a:t>
            </a:r>
          </a:p>
          <a:p>
            <a:pPr>
              <a:spcBef>
                <a:spcPct val="50000"/>
              </a:spcBef>
            </a:pPr>
            <a:r>
              <a:rPr lang="en-US" i="0"/>
              <a:t>SWBAT</a:t>
            </a:r>
            <a:r>
              <a:rPr lang="en-US"/>
              <a:t> </a:t>
            </a:r>
            <a:r>
              <a:rPr lang="en-US" i="0"/>
              <a:t>recognize the rhyming words</a:t>
            </a:r>
          </a:p>
          <a:p>
            <a:pPr>
              <a:spcBef>
                <a:spcPct val="50000"/>
              </a:spcBef>
            </a:pPr>
            <a:r>
              <a:rPr lang="en-US" i="0"/>
              <a:t>SWBAT</a:t>
            </a:r>
            <a:r>
              <a:rPr lang="en-US"/>
              <a:t> match</a:t>
            </a:r>
            <a:r>
              <a:rPr lang="en-US" i="0"/>
              <a:t> rhyming words by clicking on 	the picture or sound</a:t>
            </a:r>
          </a:p>
          <a:p>
            <a:pPr>
              <a:spcBef>
                <a:spcPct val="50000"/>
              </a:spcBef>
            </a:pPr>
            <a:r>
              <a:rPr lang="en-US" i="0"/>
              <a:t>SWBAT</a:t>
            </a:r>
            <a:r>
              <a:rPr lang="en-US"/>
              <a:t> individually </a:t>
            </a:r>
            <a:r>
              <a:rPr lang="en-US" i="0"/>
              <a:t>assess their correct 	choice of rhyming word</a:t>
            </a:r>
          </a:p>
          <a:p>
            <a:pPr>
              <a:spcBef>
                <a:spcPct val="50000"/>
              </a:spcBef>
            </a:pPr>
            <a:endParaRPr lang="en-US" i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1539875" y="198438"/>
            <a:ext cx="7969250" cy="13096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Rhyming Words</a:t>
            </a:r>
          </a:p>
        </p:txBody>
      </p:sp>
      <p:graphicFrame>
        <p:nvGraphicFramePr>
          <p:cNvPr id="14384" name="Group 48"/>
          <p:cNvGraphicFramePr>
            <a:graphicFrameLocks noGrp="1"/>
          </p:cNvGraphicFramePr>
          <p:nvPr/>
        </p:nvGraphicFramePr>
        <p:xfrm>
          <a:off x="2544763" y="2449513"/>
          <a:ext cx="6096000" cy="192087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Boat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Rain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Anywhere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60550" y="292100"/>
            <a:ext cx="7891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solidFill>
                  <a:srgbClr val="DA6914"/>
                </a:solidFill>
              </a:rPr>
              <a:t>Listen for the rhyming words in this passage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14738" y="1576388"/>
            <a:ext cx="469741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could not, would not, on a boat.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will not, will not, with a goat.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will not eat them in the rain.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will not eat them on a train.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Not in the dark!  Not in a tree!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Not in a car!  You let me be!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do not  like them in a box.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do not like them with a fox.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will not eat them in a house.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do not like them with a mouse.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do not like them here or there.</a:t>
            </a:r>
          </a:p>
          <a:p>
            <a:pPr algn="ctr">
              <a:spcBef>
                <a:spcPct val="50000"/>
              </a:spcBef>
            </a:pPr>
            <a:r>
              <a:rPr lang="en-US" b="1" i="0">
                <a:solidFill>
                  <a:srgbClr val="71AF47"/>
                </a:solidFill>
              </a:rPr>
              <a:t>I do not like them ANYWHERE! </a:t>
            </a:r>
          </a:p>
        </p:txBody>
      </p:sp>
      <p:pic>
        <p:nvPicPr>
          <p:cNvPr id="17412" name="boatgo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854950" y="1900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house mous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867650" y="5233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boxfox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42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raintrai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735888" y="2767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treebe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748588" y="3608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there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880350" y="6091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729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676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258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441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598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4546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770063" y="682625"/>
            <a:ext cx="6865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solidFill>
                  <a:schemeClr val="tx2"/>
                </a:solidFill>
              </a:rPr>
              <a:t>Which word and picture rhymes with </a:t>
            </a:r>
            <a:r>
              <a:rPr lang="en-US" sz="3600" b="1" i="0" u="sng">
                <a:solidFill>
                  <a:schemeClr val="tx2"/>
                </a:solidFill>
              </a:rPr>
              <a:t>mouse</a:t>
            </a:r>
            <a:r>
              <a:rPr lang="en-US" sz="3600" b="1" i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98307" name="Picture 3" descr="Cartoon house by chsxf on Deviant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4838" y="2716213"/>
            <a:ext cx="34401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th?id=OI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4975" y="2705100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133600" y="53848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Train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7453313" y="5376863"/>
            <a:ext cx="237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House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0088563" y="6126163"/>
            <a:ext cx="127635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Bookman Old Style" pitchFamily="18" charset="0"/>
                <a:hlinkClick r:id="" action="ppaction://hlinkshowjump?jump=nextslide"/>
              </a:rPr>
              <a:t>Next</a:t>
            </a:r>
            <a:endParaRPr lang="en-US" sz="3600" b="1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8440" name="mou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534275" y="144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trai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89375" y="5443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house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93213" y="5429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6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6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1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770063" y="682625"/>
            <a:ext cx="6865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solidFill>
                  <a:schemeClr val="tx2"/>
                </a:solidFill>
              </a:rPr>
              <a:t>Which word and picture rhymes with </a:t>
            </a:r>
            <a:r>
              <a:rPr lang="en-US" sz="3600" b="1" i="0" u="sng">
                <a:solidFill>
                  <a:schemeClr val="tx2"/>
                </a:solidFill>
              </a:rPr>
              <a:t>goat</a:t>
            </a:r>
            <a:r>
              <a:rPr lang="en-US" sz="3600" b="1" i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133600" y="53848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Boat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7453313" y="5376863"/>
            <a:ext cx="237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Tree</a:t>
            </a:r>
          </a:p>
        </p:txBody>
      </p:sp>
      <p:pic>
        <p:nvPicPr>
          <p:cNvPr id="97292" name="Picture 12" descr="th?id=OI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2800" y="2492375"/>
            <a:ext cx="2811463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3" name="Picture 13" descr="th?id=OI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4413" y="2463800"/>
            <a:ext cx="2657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10088563" y="6126163"/>
            <a:ext cx="127635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Bookman Old Style" pitchFamily="18" charset="0"/>
                <a:hlinkClick r:id="" action="ppaction://hlinkshowjump?jump=nextslide"/>
              </a:rPr>
              <a:t>Next</a:t>
            </a:r>
            <a:endParaRPr lang="en-US" sz="3600" b="1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9464" name="bo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05238" y="5497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tre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094788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goat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407275" y="144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33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5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01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770063" y="682625"/>
            <a:ext cx="6865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solidFill>
                  <a:schemeClr val="tx2"/>
                </a:solidFill>
              </a:rPr>
              <a:t>Which word and picture rhymes with </a:t>
            </a:r>
            <a:r>
              <a:rPr lang="en-US" sz="3600" b="1" i="0" u="sng">
                <a:solidFill>
                  <a:schemeClr val="tx2"/>
                </a:solidFill>
              </a:rPr>
              <a:t>rain</a:t>
            </a:r>
            <a:r>
              <a:rPr lang="en-US" sz="3600" b="1" i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96260" name="Picture 4" descr="th?id=OI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4975" y="2705100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133600" y="53848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Train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453313" y="5376863"/>
            <a:ext cx="237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Boat</a:t>
            </a:r>
          </a:p>
        </p:txBody>
      </p:sp>
      <p:pic>
        <p:nvPicPr>
          <p:cNvPr id="96263" name="Picture 7" descr="th?id=OI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1550" y="2435225"/>
            <a:ext cx="2811463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0088563" y="6126163"/>
            <a:ext cx="127635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Bookman Old Style" pitchFamily="18" charset="0"/>
                <a:hlinkClick r:id="" action="ppaction://hlinkshowjump?jump=nextslide"/>
              </a:rPr>
              <a:t>Next</a:t>
            </a:r>
            <a:endParaRPr lang="en-US" sz="3600" b="1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20488" name="rai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364413" y="1462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trai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946525" y="5414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boat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78925" y="5457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58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06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33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770063" y="682625"/>
            <a:ext cx="6865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solidFill>
                  <a:schemeClr val="tx2"/>
                </a:solidFill>
              </a:rPr>
              <a:t>Which word and picture rhymes with </a:t>
            </a:r>
            <a:r>
              <a:rPr lang="en-US" sz="3600" b="1" i="0" u="sng">
                <a:solidFill>
                  <a:schemeClr val="tx2"/>
                </a:solidFill>
              </a:rPr>
              <a:t>box</a:t>
            </a:r>
            <a:r>
              <a:rPr lang="en-US" sz="3600" b="1" i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1506" name="Text Box 14"/>
          <p:cNvSpPr txBox="1">
            <a:spLocks noChangeArrowheads="1"/>
          </p:cNvSpPr>
          <p:nvPr/>
        </p:nvSpPr>
        <p:spPr bwMode="auto">
          <a:xfrm>
            <a:off x="2133600" y="53848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Fox</a:t>
            </a:r>
          </a:p>
        </p:txBody>
      </p:sp>
      <p:sp>
        <p:nvSpPr>
          <p:cNvPr id="21507" name="Text Box 15"/>
          <p:cNvSpPr txBox="1">
            <a:spLocks noChangeArrowheads="1"/>
          </p:cNvSpPr>
          <p:nvPr/>
        </p:nvSpPr>
        <p:spPr bwMode="auto">
          <a:xfrm>
            <a:off x="7453313" y="5376863"/>
            <a:ext cx="237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Tree</a:t>
            </a:r>
          </a:p>
        </p:txBody>
      </p:sp>
      <p:pic>
        <p:nvPicPr>
          <p:cNvPr id="95251" name="Picture 19" descr="th?id=OI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4550" y="2479675"/>
            <a:ext cx="267811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3" name="Picture 21" descr="th?id=OI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4413" y="2449513"/>
            <a:ext cx="2657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22"/>
          <p:cNvSpPr txBox="1">
            <a:spLocks noChangeArrowheads="1"/>
          </p:cNvSpPr>
          <p:nvPr/>
        </p:nvSpPr>
        <p:spPr bwMode="auto">
          <a:xfrm>
            <a:off x="10088563" y="6126163"/>
            <a:ext cx="127635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Bookman Old Style" pitchFamily="18" charset="0"/>
                <a:hlinkClick r:id="" action="ppaction://hlinkshowjump?jump=nextslide"/>
              </a:rPr>
              <a:t>Next</a:t>
            </a:r>
            <a:endParaRPr lang="en-US" sz="3600" b="1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21512" name="box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237413" y="1474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fox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05238" y="54721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tree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094788" y="5429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32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58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5" fill="hold"/>
                                        <p:tgtEl>
                                          <p:spTgt spid="21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o So Like Green Eggs and H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150" y="2173288"/>
            <a:ext cx="5338763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51188" y="577850"/>
            <a:ext cx="5992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0">
                <a:solidFill>
                  <a:schemeClr val="folHlink"/>
                </a:solidFill>
              </a:rPr>
              <a:t>Correct, Good Thinking!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0088563" y="6126163"/>
            <a:ext cx="127635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Bookman Old Style" pitchFamily="18" charset="0"/>
                <a:hlinkClick r:id="" action="ppaction://hlinkshowjump?jump=lastslideviewed"/>
              </a:rPr>
              <a:t>Next</a:t>
            </a:r>
            <a:endParaRPr lang="en-US" sz="3600" b="1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3213</TotalTime>
  <Words>300</Words>
  <Application>Microsoft Office PowerPoint</Application>
  <PresentationFormat>Custom</PresentationFormat>
  <Paragraphs>83</Paragraphs>
  <Slides>14</Slides>
  <Notes>0</Notes>
  <HiddenSlides>2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Comic Sans MS</vt:lpstr>
      <vt:lpstr>Arial</vt:lpstr>
      <vt:lpstr>Calibri</vt:lpstr>
      <vt:lpstr>Bookman Old Style</vt:lpstr>
      <vt:lpstr>Crayons</vt:lpstr>
      <vt:lpstr>Crayons</vt:lpstr>
      <vt:lpstr>Slide 1</vt:lpstr>
      <vt:lpstr>Slide 2</vt:lpstr>
      <vt:lpstr>Rhyming Words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Chwiejczak irena.chwiejczak@cortland.edu</dc:creator>
  <cp:lastModifiedBy>Irena</cp:lastModifiedBy>
  <cp:revision>28</cp:revision>
  <dcterms:created xsi:type="dcterms:W3CDTF">2015-11-10T21:27:00Z</dcterms:created>
  <dcterms:modified xsi:type="dcterms:W3CDTF">2015-11-18T12:12:41Z</dcterms:modified>
</cp:coreProperties>
</file>