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23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58" r:id="rId16"/>
    <p:sldId id="259" r:id="rId17"/>
    <p:sldId id="260" r:id="rId18"/>
    <p:sldId id="261" r:id="rId19"/>
    <p:sldId id="262" r:id="rId20"/>
    <p:sldId id="322" r:id="rId21"/>
    <p:sldId id="324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75C60-E21A-438A-9729-086CFDCA6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235E8D-29D5-47CC-B9E5-6D19A74D10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B4D8C-86E0-431B-9ED6-2A8EE7EA0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42C6C-C9F7-4D85-8FC9-E154AA4E221A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C5A80-E4C7-4199-8AF7-C9F14395C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C76EC9-0D10-46E0-B85F-7A70B322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1BE04-4762-4477-B232-EDE5CFE24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820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08963-0ABF-42F2-88B4-13788E8B2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EAC548-6A7F-4F1E-886A-A17AC027E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BE8B2-3178-4E07-AF9E-76084AC76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42C6C-C9F7-4D85-8FC9-E154AA4E221A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2D49B-137F-4642-9758-69082530C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16AA4-852E-45F0-991C-A1F662A4E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1BE04-4762-4477-B232-EDE5CFE24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588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279593-EC51-4585-9EB4-F2BDB64B36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7CE1D3-B632-46DE-AAFF-A5B5DD7166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B733D-7424-4987-BBFA-6F1C01410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42C6C-C9F7-4D85-8FC9-E154AA4E221A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18268-8F19-430C-816F-105C60A77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3F949-FF7E-47F0-A7F9-791B31CC1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1BE04-4762-4477-B232-EDE5CFE24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726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7BAD9-41E3-4D82-824E-020E43013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FC6BC-AF76-41FD-9C23-0866E9A4A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57FB4-2ECA-4368-8870-E8F1E486C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42C6C-C9F7-4D85-8FC9-E154AA4E221A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11E30-4E17-466A-A24D-014426FD6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DFAD4-24BE-4D31-A814-BF4E50B7E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1BE04-4762-4477-B232-EDE5CFE24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56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0DE7F-2BB8-4B17-A42E-5EBBD6AC5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565E5-A4DE-49B2-A0BA-B5F946A419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91F76-2489-4192-9035-C1E3FDD7B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42C6C-C9F7-4D85-8FC9-E154AA4E221A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1A6EA-9892-41C0-96A8-3D3AC613A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2F73A-69A6-4A81-9024-158A5566A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1BE04-4762-4477-B232-EDE5CFE24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820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2375C-0B2B-4C86-A841-E52BADE49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70218-D7CB-42F8-B976-B850BCD0BE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020009-29E3-4690-A767-E318533CC1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35294A-5D31-424F-A147-999D53DB1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42C6C-C9F7-4D85-8FC9-E154AA4E221A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F95915-418B-4AEA-A8DD-CB1362C41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B79DCB-9F7D-49D2-B6F3-DCF9A555E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1BE04-4762-4477-B232-EDE5CFE24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57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F46EA-3A18-4D31-B003-EAC805C06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0244AA-D983-4A84-B38D-9F7A6772F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50F147-AFCE-49B1-9089-A86CBC117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507C8D-9EF7-4A11-96FB-A35C6E2157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FCF33-8406-4FE8-B6CB-E75EC0185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BDC011-7BF2-4BCC-A7F9-77E9C1D05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42C6C-C9F7-4D85-8FC9-E154AA4E221A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E4DD4E-85D5-4A38-83F8-7758AEBA3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04C68E-8961-4399-8CD0-540E64FA6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1BE04-4762-4477-B232-EDE5CFE24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38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47AD6-6D44-4A42-9658-C16A87807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8BFD9A-4D55-4627-A5E2-E0B4F58CF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42C6C-C9F7-4D85-8FC9-E154AA4E221A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2B67AB-48DF-413F-A2EE-37EE694D3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CCBD68-BD42-4D4C-8DE0-E7BC1D63B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1BE04-4762-4477-B232-EDE5CFE24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74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4B0E35-6A66-46E3-96B1-C38C82824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42C6C-C9F7-4D85-8FC9-E154AA4E221A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4DDFB-B07D-46DB-AE84-243647947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FE2CA7-F192-4BC6-872B-A228111A5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1BE04-4762-4477-B232-EDE5CFE24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93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1B494-E6F9-4567-B67F-A394E6D09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EDD26-F79C-4EA3-9734-F2A2C4D4E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0CB260-4A81-406B-A0F5-0C56A9277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2C6A20-3328-467E-8463-6D9E1616A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42C6C-C9F7-4D85-8FC9-E154AA4E221A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D624C3-8984-43F9-B440-F931E65F9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1323-1D40-4817-9E84-ECD1517B2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1BE04-4762-4477-B232-EDE5CFE24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324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96E7B-1F53-4342-A828-00CCA043D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96A748-4A11-4E11-8EBA-ECEA2523FA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976084-DBA8-4D27-AAB1-071D95715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5C2297-82FD-48F7-8CEA-85EDB7669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42C6C-C9F7-4D85-8FC9-E154AA4E221A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A28FD0-693E-4DBE-A6B7-82F4DCD4D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F66B2B-7FE9-4786-BDFC-FB0140785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1BE04-4762-4477-B232-EDE5CFE24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084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ADDC4E-8DBF-4EC6-9F7F-F4FDB7146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5A587-3EE8-414A-9485-30A4182BE5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FA327-FC62-4589-B01F-02A6A2BDB9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42C6C-C9F7-4D85-8FC9-E154AA4E221A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81CEA-1660-41BD-A0C2-ACAE42FED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68521-5BE0-47A9-9A24-35D54CF1C3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1BE04-4762-4477-B232-EDE5CFE24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88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7" Type="http://schemas.openxmlformats.org/officeDocument/2006/relationships/slide" Target="slide50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slide" Target="slide51.xml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7" Type="http://schemas.openxmlformats.org/officeDocument/2006/relationships/slide" Target="slide5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slide" Target="slide53.xml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7" Type="http://schemas.openxmlformats.org/officeDocument/2006/relationships/slide" Target="slide5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slide" Target="slide55.xml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7" Type="http://schemas.openxmlformats.org/officeDocument/2006/relationships/slide" Target="slide56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slide" Target="slide57.xml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7" Type="http://schemas.openxmlformats.org/officeDocument/2006/relationships/slide" Target="slide58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slide" Target="slide59.xml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61.xml"/><Relationship Id="rId3" Type="http://schemas.openxmlformats.org/officeDocument/2006/relationships/image" Target="../media/image14.png"/><Relationship Id="rId7" Type="http://schemas.openxmlformats.org/officeDocument/2006/relationships/audio" Target="../media/audio1.wav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.xml"/><Relationship Id="rId5" Type="http://schemas.openxmlformats.org/officeDocument/2006/relationships/image" Target="../media/image16.png"/><Relationship Id="rId10" Type="http://schemas.openxmlformats.org/officeDocument/2006/relationships/audio" Target="../media/audio2.wav"/><Relationship Id="rId4" Type="http://schemas.openxmlformats.org/officeDocument/2006/relationships/image" Target="../media/image15.png"/><Relationship Id="rId9" Type="http://schemas.openxmlformats.org/officeDocument/2006/relationships/slide" Target="slide3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62.xml"/><Relationship Id="rId3" Type="http://schemas.openxmlformats.org/officeDocument/2006/relationships/image" Target="../media/image18.png"/><Relationship Id="rId7" Type="http://schemas.openxmlformats.org/officeDocument/2006/relationships/audio" Target="../media/audio1.wav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audio" Target="../media/audio2.wav"/><Relationship Id="rId4" Type="http://schemas.openxmlformats.org/officeDocument/2006/relationships/slide" Target="slide3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20.png"/><Relationship Id="rId7" Type="http://schemas.openxmlformats.org/officeDocument/2006/relationships/slide" Target="slide35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slide" Target="slide64.xml"/><Relationship Id="rId4" Type="http://schemas.openxmlformats.org/officeDocument/2006/relationships/image" Target="../media/image21.png"/><Relationship Id="rId9" Type="http://schemas.openxmlformats.org/officeDocument/2006/relationships/slide" Target="slide6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66.xml"/><Relationship Id="rId7" Type="http://schemas.openxmlformats.org/officeDocument/2006/relationships/slide" Target="slide67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slide" Target="slide36.xml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7" Type="http://schemas.openxmlformats.org/officeDocument/2006/relationships/slide" Target="slide68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slide" Target="slide69.xml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2.png"/><Relationship Id="rId7" Type="http://schemas.openxmlformats.org/officeDocument/2006/relationships/slide" Target="slide2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5" Type="http://schemas.openxmlformats.org/officeDocument/2006/relationships/audio" Target="../media/audio1.wav"/><Relationship Id="rId4" Type="http://schemas.openxmlformats.org/officeDocument/2006/relationships/slide" Target="slide3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7" Type="http://schemas.openxmlformats.org/officeDocument/2006/relationships/slide" Target="slide4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slide" Target="slide23.xml"/><Relationship Id="rId4" Type="http://schemas.openxmlformats.org/officeDocument/2006/relationships/audio" Target="../media/audio1.wav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7" Type="http://schemas.openxmlformats.org/officeDocument/2006/relationships/slide" Target="slide4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slide" Target="slide24.xml"/><Relationship Id="rId4" Type="http://schemas.openxmlformats.org/officeDocument/2006/relationships/audio" Target="../media/audio1.wav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7" Type="http://schemas.openxmlformats.org/officeDocument/2006/relationships/slide" Target="slide4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slide" Target="slide45.xml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7" Type="http://schemas.openxmlformats.org/officeDocument/2006/relationships/slide" Target="slide4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slide" Target="slide47.xml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7" Type="http://schemas.openxmlformats.org/officeDocument/2006/relationships/slide" Target="slide49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slide" Target="slide27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054F7-0082-40FE-A488-936C840CEB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3509963"/>
          </a:xfrm>
        </p:spPr>
        <p:txBody>
          <a:bodyPr anchor="ctr">
            <a:normAutofit/>
          </a:bodyPr>
          <a:lstStyle/>
          <a:p>
            <a:r>
              <a:rPr lang="en-US" sz="8800">
                <a:latin typeface="Vladimir Script" panose="03050402040407070305" pitchFamily="66" charset="0"/>
              </a:rPr>
              <a:t>Food &amp; Beverages in America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226F5A-292E-4B5E-AA77-320464B233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09963"/>
            <a:ext cx="12192000" cy="3348037"/>
          </a:xfrm>
        </p:spPr>
        <p:txBody>
          <a:bodyPr anchor="ctr"/>
          <a:lstStyle/>
          <a:p>
            <a:r>
              <a:rPr lang="en-US"/>
              <a:t>Ismet CAVUSOGLU</a:t>
            </a:r>
          </a:p>
          <a:p>
            <a:r>
              <a:rPr lang="en-US"/>
              <a:t>MA ELT – ANADOLU UNIVERSITY</a:t>
            </a:r>
          </a:p>
          <a:p>
            <a:r>
              <a:rPr lang="en-US"/>
              <a:t>MSc </a:t>
            </a:r>
            <a:r>
              <a:rPr lang="en-US" err="1"/>
              <a:t>SLEd</a:t>
            </a:r>
            <a:r>
              <a:rPr lang="en-US"/>
              <a:t>: TESOL –SUNY CORTLAND</a:t>
            </a:r>
          </a:p>
        </p:txBody>
      </p:sp>
    </p:spTree>
    <p:extLst>
      <p:ext uri="{BB962C8B-B14F-4D97-AF65-F5344CB8AC3E}">
        <p14:creationId xmlns:p14="http://schemas.microsoft.com/office/powerpoint/2010/main" val="26324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fun-donuts.png">
            <a:extLst>
              <a:ext uri="{FF2B5EF4-FFF2-40B4-BE49-F238E27FC236}">
                <a16:creationId xmlns:a16="http://schemas.microsoft.com/office/drawing/2014/main" id="{94C71C15-1AA6-474E-94E5-0928EF345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807" y="1181100"/>
            <a:ext cx="7010871" cy="4170788"/>
          </a:xfrm>
          <a:prstGeom prst="rect">
            <a:avLst/>
          </a:prstGeom>
        </p:spPr>
      </p:pic>
      <p:sp>
        <p:nvSpPr>
          <p:cNvPr id="4" name="Action Button: Custom 3">
            <a:hlinkClick r:id="rId3" action="ppaction://hlinksldjump" highlightClick="1">
              <a:snd r:embed="rId4" name="applause.wav"/>
            </a:hlinkClick>
          </p:cNvPr>
          <p:cNvSpPr/>
          <p:nvPr/>
        </p:nvSpPr>
        <p:spPr>
          <a:xfrm>
            <a:off x="1453376" y="5897367"/>
            <a:ext cx="2620536" cy="6356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Felix Titling" panose="04060505060202020A04" pitchFamily="82" charset="0"/>
              </a:rPr>
              <a:t>Donut</a:t>
            </a:r>
          </a:p>
        </p:txBody>
      </p:sp>
      <p:sp>
        <p:nvSpPr>
          <p:cNvPr id="5" name="Action Button: Custom 4">
            <a:hlinkClick r:id="rId5" action="ppaction://hlinksldjump" highlightClick="1">
              <a:snd r:embed="rId6" name="no.wav"/>
            </a:hlinkClick>
          </p:cNvPr>
          <p:cNvSpPr/>
          <p:nvPr/>
        </p:nvSpPr>
        <p:spPr>
          <a:xfrm>
            <a:off x="7939668" y="5897367"/>
            <a:ext cx="2620536" cy="6356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Felix Titling" panose="04060505060202020A04" pitchFamily="82" charset="0"/>
              </a:rPr>
              <a:t>Hot Dog</a:t>
            </a:r>
          </a:p>
        </p:txBody>
      </p:sp>
      <p:sp>
        <p:nvSpPr>
          <p:cNvPr id="6" name="Action Button: Custom 5">
            <a:hlinkClick r:id="rId7" action="ppaction://hlinksldjump" highlightClick="1">
              <a:snd r:embed="rId6" name="no.wav"/>
            </a:hlinkClick>
          </p:cNvPr>
          <p:cNvSpPr/>
          <p:nvPr/>
        </p:nvSpPr>
        <p:spPr>
          <a:xfrm>
            <a:off x="4696522" y="5897367"/>
            <a:ext cx="2620536" cy="6356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Felix Titling" panose="04060505060202020A04" pitchFamily="82" charset="0"/>
              </a:rPr>
              <a:t>Pizza</a:t>
            </a:r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11558535" y="6188927"/>
            <a:ext cx="501805" cy="5129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11056730" y="6188927"/>
            <a:ext cx="501805" cy="5129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B8A1251-50C0-4390-AD49-8D61685CE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</p:spPr>
        <p:txBody>
          <a:bodyPr/>
          <a:lstStyle/>
          <a:p>
            <a:pPr algn="ctr"/>
            <a:r>
              <a:rPr lang="en-US">
                <a:latin typeface="Tempus Sans ITC" panose="04020404030D07020202" pitchFamily="82" charset="0"/>
              </a:rPr>
              <a:t>What is this food?</a:t>
            </a:r>
          </a:p>
        </p:txBody>
      </p:sp>
    </p:spTree>
    <p:extLst>
      <p:ext uri="{BB962C8B-B14F-4D97-AF65-F5344CB8AC3E}">
        <p14:creationId xmlns:p14="http://schemas.microsoft.com/office/powerpoint/2010/main" val="1814512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dj_GFVeryBerryCC.png">
            <a:extLst>
              <a:ext uri="{FF2B5EF4-FFF2-40B4-BE49-F238E27FC236}">
                <a16:creationId xmlns:a16="http://schemas.microsoft.com/office/drawing/2014/main" id="{54D5F23D-012F-498A-8972-AF77114AD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078" y="1867599"/>
            <a:ext cx="5177281" cy="5183386"/>
          </a:xfrm>
          <a:prstGeom prst="rect">
            <a:avLst/>
          </a:prstGeom>
        </p:spPr>
      </p:pic>
      <p:sp>
        <p:nvSpPr>
          <p:cNvPr id="4" name="Action Button: Custom 3">
            <a:hlinkClick r:id="rId3" action="ppaction://hlinksldjump" highlightClick="1">
              <a:snd r:embed="rId4" name="applause.wav"/>
            </a:hlinkClick>
          </p:cNvPr>
          <p:cNvSpPr/>
          <p:nvPr/>
        </p:nvSpPr>
        <p:spPr>
          <a:xfrm>
            <a:off x="1453376" y="2722134"/>
            <a:ext cx="2620536" cy="6356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haroni" panose="02010803020104030203" pitchFamily="2" charset="-79"/>
                <a:cs typeface="Aharoni" panose="02010803020104030203" pitchFamily="2" charset="-79"/>
              </a:rPr>
              <a:t>Cheese Cake</a:t>
            </a:r>
          </a:p>
        </p:txBody>
      </p:sp>
      <p:sp>
        <p:nvSpPr>
          <p:cNvPr id="5" name="Action Button: Custom 4">
            <a:hlinkClick r:id="rId5" action="ppaction://hlinksldjump" highlightClick="1">
              <a:snd r:embed="rId6" name="no.wav"/>
            </a:hlinkClick>
          </p:cNvPr>
          <p:cNvSpPr/>
          <p:nvPr/>
        </p:nvSpPr>
        <p:spPr>
          <a:xfrm>
            <a:off x="1453376" y="4580520"/>
            <a:ext cx="2620536" cy="6356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haroni" panose="02010803020104030203" pitchFamily="2" charset="-79"/>
                <a:cs typeface="Aharoni" panose="02010803020104030203" pitchFamily="2" charset="-79"/>
              </a:rPr>
              <a:t>Pizza</a:t>
            </a:r>
          </a:p>
        </p:txBody>
      </p:sp>
      <p:sp>
        <p:nvSpPr>
          <p:cNvPr id="6" name="Action Button: Custom 5">
            <a:hlinkClick r:id="rId7" action="ppaction://hlinksldjump" highlightClick="1">
              <a:snd r:embed="rId6" name="no.wav"/>
            </a:hlinkClick>
          </p:cNvPr>
          <p:cNvSpPr/>
          <p:nvPr/>
        </p:nvSpPr>
        <p:spPr>
          <a:xfrm>
            <a:off x="1453376" y="3651327"/>
            <a:ext cx="2620536" cy="6356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haroni" panose="02010803020104030203" pitchFamily="2" charset="-79"/>
                <a:cs typeface="Aharoni" panose="02010803020104030203" pitchFamily="2" charset="-79"/>
              </a:rPr>
              <a:t>Apple Pie</a:t>
            </a:r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663793" y="133814"/>
            <a:ext cx="501805" cy="5129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161988" y="133814"/>
            <a:ext cx="501805" cy="5129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B8A1251-50C0-4390-AD49-8D61685CE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</p:spPr>
        <p:txBody>
          <a:bodyPr/>
          <a:lstStyle/>
          <a:p>
            <a:pPr algn="ctr"/>
            <a:r>
              <a:rPr lang="en-US">
                <a:latin typeface="Tempus Sans ITC" panose="04020404030D07020202" pitchFamily="82" charset="0"/>
              </a:rPr>
              <a:t>What is this food?</a:t>
            </a:r>
          </a:p>
        </p:txBody>
      </p:sp>
    </p:spTree>
    <p:extLst>
      <p:ext uri="{BB962C8B-B14F-4D97-AF65-F5344CB8AC3E}">
        <p14:creationId xmlns:p14="http://schemas.microsoft.com/office/powerpoint/2010/main" val="1505244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588278312c9eb99faafea883.png">
            <a:extLst>
              <a:ext uri="{FF2B5EF4-FFF2-40B4-BE49-F238E27FC236}">
                <a16:creationId xmlns:a16="http://schemas.microsoft.com/office/drawing/2014/main" id="{BA9F97B7-6AF5-4FDE-A874-4631D5E22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893" y="1276350"/>
            <a:ext cx="6533147" cy="4341527"/>
          </a:xfrm>
          <a:prstGeom prst="rect">
            <a:avLst/>
          </a:prstGeom>
        </p:spPr>
      </p:pic>
      <p:sp>
        <p:nvSpPr>
          <p:cNvPr id="4" name="Action Button: Custom 3">
            <a:hlinkClick r:id="rId3" action="ppaction://hlinksldjump" highlightClick="1">
              <a:snd r:embed="rId4" name="applause.wav"/>
            </a:hlinkClick>
          </p:cNvPr>
          <p:cNvSpPr/>
          <p:nvPr/>
        </p:nvSpPr>
        <p:spPr>
          <a:xfrm>
            <a:off x="1564888" y="5871049"/>
            <a:ext cx="2620536" cy="6356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Curlz MT" panose="04040404050702020202" pitchFamily="82" charset="0"/>
              </a:rPr>
              <a:t>Cinnamon Roll</a:t>
            </a:r>
          </a:p>
        </p:txBody>
      </p:sp>
      <p:sp>
        <p:nvSpPr>
          <p:cNvPr id="5" name="Action Button: Custom 4">
            <a:hlinkClick r:id="rId5" action="ppaction://hlinksldjump" highlightClick="1">
              <a:snd r:embed="rId6" name="no.wav"/>
            </a:hlinkClick>
          </p:cNvPr>
          <p:cNvSpPr/>
          <p:nvPr/>
        </p:nvSpPr>
        <p:spPr>
          <a:xfrm>
            <a:off x="8051180" y="5871049"/>
            <a:ext cx="2620536" cy="6356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Curlz MT" panose="04040404050702020202" pitchFamily="82" charset="0"/>
              </a:rPr>
              <a:t>Donut</a:t>
            </a:r>
          </a:p>
        </p:txBody>
      </p:sp>
      <p:sp>
        <p:nvSpPr>
          <p:cNvPr id="6" name="Action Button: Custom 5">
            <a:hlinkClick r:id="rId7" action="ppaction://hlinksldjump" highlightClick="1">
              <a:snd r:embed="rId6" name="no.wav"/>
            </a:hlinkClick>
          </p:cNvPr>
          <p:cNvSpPr/>
          <p:nvPr/>
        </p:nvSpPr>
        <p:spPr>
          <a:xfrm>
            <a:off x="4808034" y="5871049"/>
            <a:ext cx="2620536" cy="6356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Curlz MT" panose="04040404050702020202" pitchFamily="82" charset="0"/>
              </a:rPr>
              <a:t>Pizza</a:t>
            </a:r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663793" y="6166624"/>
            <a:ext cx="501805" cy="5129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161988" y="6166624"/>
            <a:ext cx="501805" cy="5129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B8A1251-50C0-4390-AD49-8D61685CE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</p:spPr>
        <p:txBody>
          <a:bodyPr/>
          <a:lstStyle/>
          <a:p>
            <a:pPr algn="ctr"/>
            <a:r>
              <a:rPr lang="en-US">
                <a:latin typeface="Tempus Sans ITC" panose="04020404030D07020202" pitchFamily="82" charset="0"/>
              </a:rPr>
              <a:t>What is this food?</a:t>
            </a:r>
          </a:p>
        </p:txBody>
      </p:sp>
    </p:spTree>
    <p:extLst>
      <p:ext uri="{BB962C8B-B14F-4D97-AF65-F5344CB8AC3E}">
        <p14:creationId xmlns:p14="http://schemas.microsoft.com/office/powerpoint/2010/main" val="1598047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macncheese.png">
            <a:extLst>
              <a:ext uri="{FF2B5EF4-FFF2-40B4-BE49-F238E27FC236}">
                <a16:creationId xmlns:a16="http://schemas.microsoft.com/office/drawing/2014/main" id="{D7A19B82-3AD9-4DF5-8DFB-A3FD9C7E2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549" y="3693178"/>
            <a:ext cx="6445376" cy="3160850"/>
          </a:xfrm>
          <a:prstGeom prst="rect">
            <a:avLst/>
          </a:prstGeom>
        </p:spPr>
      </p:pic>
      <p:sp>
        <p:nvSpPr>
          <p:cNvPr id="4" name="Action Button: Custom 3">
            <a:hlinkClick r:id="rId3" action="ppaction://hlinksldjump" highlightClick="1">
              <a:snd r:embed="rId4" name="applause.wav"/>
            </a:hlinkClick>
          </p:cNvPr>
          <p:cNvSpPr/>
          <p:nvPr/>
        </p:nvSpPr>
        <p:spPr>
          <a:xfrm>
            <a:off x="1529281" y="2123781"/>
            <a:ext cx="2620536" cy="6356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MV Boli" panose="02000500030200090000" pitchFamily="2" charset="0"/>
                <a:cs typeface="MV Boli" panose="02000500030200090000" pitchFamily="2" charset="0"/>
              </a:rPr>
              <a:t>Mac and Cheese</a:t>
            </a:r>
          </a:p>
        </p:txBody>
      </p:sp>
      <p:sp>
        <p:nvSpPr>
          <p:cNvPr id="6" name="Action Button: Custom 5">
            <a:hlinkClick r:id="rId5" action="ppaction://hlinksldjump" highlightClick="1">
              <a:snd r:embed="rId6" name="no.wav"/>
            </a:hlinkClick>
          </p:cNvPr>
          <p:cNvSpPr/>
          <p:nvPr/>
        </p:nvSpPr>
        <p:spPr>
          <a:xfrm>
            <a:off x="8015573" y="2123781"/>
            <a:ext cx="2620536" cy="6356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MV Boli" panose="02000500030200090000" pitchFamily="2" charset="0"/>
                <a:cs typeface="MV Boli" panose="02000500030200090000" pitchFamily="2" charset="0"/>
              </a:rPr>
              <a:t>Burger</a:t>
            </a:r>
          </a:p>
        </p:txBody>
      </p:sp>
      <p:sp>
        <p:nvSpPr>
          <p:cNvPr id="7" name="Action Button: Custom 6">
            <a:hlinkClick r:id="rId7" action="ppaction://hlinksldjump" highlightClick="1">
              <a:snd r:embed="rId6" name="no.wav"/>
            </a:hlinkClick>
          </p:cNvPr>
          <p:cNvSpPr/>
          <p:nvPr/>
        </p:nvSpPr>
        <p:spPr>
          <a:xfrm>
            <a:off x="4772427" y="2123781"/>
            <a:ext cx="2620536" cy="6356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MV Boli" panose="02000500030200090000" pitchFamily="2" charset="0"/>
                <a:cs typeface="MV Boli" panose="02000500030200090000" pitchFamily="2" charset="0"/>
              </a:rPr>
              <a:t>Pizza</a:t>
            </a:r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11536232" y="122663"/>
            <a:ext cx="501805" cy="5129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11034427" y="122663"/>
            <a:ext cx="501805" cy="5129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B8A1251-50C0-4390-AD49-8D61685CE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</p:spPr>
        <p:txBody>
          <a:bodyPr/>
          <a:lstStyle/>
          <a:p>
            <a:pPr algn="ctr"/>
            <a:r>
              <a:rPr lang="en-US">
                <a:latin typeface="Tempus Sans ITC" panose="04020404030D07020202" pitchFamily="82" charset="0"/>
              </a:rPr>
              <a:t>What is this food?</a:t>
            </a:r>
          </a:p>
        </p:txBody>
      </p:sp>
    </p:spTree>
    <p:extLst>
      <p:ext uri="{BB962C8B-B14F-4D97-AF65-F5344CB8AC3E}">
        <p14:creationId xmlns:p14="http://schemas.microsoft.com/office/powerpoint/2010/main" val="44625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scratch-peanut-butter-jelly-sandwiches2.jpg">
            <a:extLst>
              <a:ext uri="{FF2B5EF4-FFF2-40B4-BE49-F238E27FC236}">
                <a16:creationId xmlns:a16="http://schemas.microsoft.com/office/drawing/2014/main" id="{E2342929-A61B-4974-ACE6-72A9F972A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04107" cy="6832242"/>
          </a:xfrm>
          <a:prstGeom prst="rect">
            <a:avLst/>
          </a:prstGeom>
        </p:spPr>
      </p:pic>
      <p:sp>
        <p:nvSpPr>
          <p:cNvPr id="4" name="Action Button: Custom 3">
            <a:hlinkClick r:id="rId3" action="ppaction://hlinksldjump" highlightClick="1">
              <a:snd r:embed="rId4" name="applause.wav"/>
            </a:hlinkClick>
          </p:cNvPr>
          <p:cNvSpPr/>
          <p:nvPr/>
        </p:nvSpPr>
        <p:spPr>
          <a:xfrm>
            <a:off x="6936059" y="2642839"/>
            <a:ext cx="2872262" cy="756901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Harrington" panose="04040505050A02020702" pitchFamily="82" charset="0"/>
              </a:rPr>
              <a:t>Peanut Butter and Jelly</a:t>
            </a:r>
          </a:p>
        </p:txBody>
      </p:sp>
      <p:sp>
        <p:nvSpPr>
          <p:cNvPr id="5" name="Action Button: Custom 4">
            <a:hlinkClick r:id="rId5" action="ppaction://hlinksldjump" highlightClick="1">
              <a:snd r:embed="rId6" name="no.wav"/>
            </a:hlinkClick>
          </p:cNvPr>
          <p:cNvSpPr/>
          <p:nvPr/>
        </p:nvSpPr>
        <p:spPr>
          <a:xfrm>
            <a:off x="6936059" y="4780005"/>
            <a:ext cx="2872262" cy="756901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Harrington" panose="04040505050A02020702" pitchFamily="82" charset="0"/>
              </a:rPr>
              <a:t>Sub Sandwich</a:t>
            </a:r>
          </a:p>
        </p:txBody>
      </p:sp>
      <p:sp>
        <p:nvSpPr>
          <p:cNvPr id="6" name="Action Button: Custom 5">
            <a:hlinkClick r:id="rId7" action="ppaction://hlinksldjump" highlightClick="1">
              <a:snd r:embed="rId6" name="no.wav"/>
            </a:hlinkClick>
          </p:cNvPr>
          <p:cNvSpPr/>
          <p:nvPr/>
        </p:nvSpPr>
        <p:spPr>
          <a:xfrm>
            <a:off x="6936059" y="3702064"/>
            <a:ext cx="2872262" cy="756901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Harrington" panose="04040505050A02020702" pitchFamily="82" charset="0"/>
              </a:rPr>
              <a:t>Fries</a:t>
            </a:r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11547383" y="6222380"/>
            <a:ext cx="501805" cy="5129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11045578" y="6222380"/>
            <a:ext cx="501805" cy="5129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B8A1251-50C0-4390-AD49-8D61685CE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</p:spPr>
        <p:txBody>
          <a:bodyPr/>
          <a:lstStyle/>
          <a:p>
            <a:pPr algn="ctr"/>
            <a:r>
              <a:rPr lang="en-US">
                <a:latin typeface="Tempus Sans ITC" panose="04020404030D07020202" pitchFamily="82" charset="0"/>
              </a:rPr>
              <a:t>			What is this food?</a:t>
            </a:r>
          </a:p>
        </p:txBody>
      </p:sp>
    </p:spTree>
    <p:extLst>
      <p:ext uri="{BB962C8B-B14F-4D97-AF65-F5344CB8AC3E}">
        <p14:creationId xmlns:p14="http://schemas.microsoft.com/office/powerpoint/2010/main" val="3790216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0C4929-6DEE-48E1-A1EA-4C808E3CD50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381">
            <a:off x="9995933" y="-101044"/>
            <a:ext cx="2164169" cy="28855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416302-A555-432C-B074-DC9ECA424C9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7395">
            <a:off x="2896046" y="2008144"/>
            <a:ext cx="3221052" cy="10677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1CF1CC-EEA0-4322-A3D6-98823701038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661">
            <a:off x="-393829" y="154550"/>
            <a:ext cx="3626285" cy="25277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F223D2-4E2E-480B-9D7C-24B2437893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58" y="1684783"/>
            <a:ext cx="2676525" cy="1714500"/>
          </a:xfrm>
          <a:prstGeom prst="rect">
            <a:avLst/>
          </a:prstGeom>
        </p:spPr>
      </p:pic>
      <p:sp>
        <p:nvSpPr>
          <p:cNvPr id="8" name="Action Button: Custom 7">
            <a:hlinkClick r:id="rId6" action="ppaction://hlinksldjump" highlightClick="1">
              <a:snd r:embed="rId7" name="no.wav"/>
            </a:hlinkClick>
          </p:cNvPr>
          <p:cNvSpPr/>
          <p:nvPr/>
        </p:nvSpPr>
        <p:spPr>
          <a:xfrm>
            <a:off x="1647983" y="5303400"/>
            <a:ext cx="2620536" cy="6356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Poor Richard" panose="02080502050505020702" pitchFamily="18" charset="0"/>
              </a:rPr>
              <a:t>Juice</a:t>
            </a:r>
          </a:p>
        </p:txBody>
      </p:sp>
      <p:sp>
        <p:nvSpPr>
          <p:cNvPr id="10" name="Action Button: Custom 9">
            <a:hlinkClick r:id="rId8" action="ppaction://hlinksldjump" highlightClick="1">
              <a:snd r:embed="rId7" name="no.wav"/>
            </a:hlinkClick>
          </p:cNvPr>
          <p:cNvSpPr/>
          <p:nvPr/>
        </p:nvSpPr>
        <p:spPr>
          <a:xfrm>
            <a:off x="8134275" y="5303400"/>
            <a:ext cx="2620536" cy="6356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Poor Richard" panose="02080502050505020702" pitchFamily="18" charset="0"/>
              </a:rPr>
              <a:t>Milk</a:t>
            </a:r>
          </a:p>
        </p:txBody>
      </p:sp>
      <p:sp>
        <p:nvSpPr>
          <p:cNvPr id="12" name="Action Button: Custom 11">
            <a:hlinkClick r:id="rId9" action="ppaction://hlinksldjump" highlightClick="1">
              <a:snd r:embed="rId10" name="applause.wav"/>
            </a:hlinkClick>
          </p:cNvPr>
          <p:cNvSpPr/>
          <p:nvPr/>
        </p:nvSpPr>
        <p:spPr>
          <a:xfrm>
            <a:off x="4891129" y="5303400"/>
            <a:ext cx="2620536" cy="6356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Poor Richard" panose="02080502050505020702" pitchFamily="18" charset="0"/>
              </a:rPr>
              <a:t>Soda</a:t>
            </a:r>
          </a:p>
        </p:txBody>
      </p:sp>
      <p:sp>
        <p:nvSpPr>
          <p:cNvPr id="14" name="Action Button: Forward or Next 13">
            <a:hlinkClick r:id="" action="ppaction://hlinkshowjump?jump=nextslide" highlightClick="1"/>
          </p:cNvPr>
          <p:cNvSpPr/>
          <p:nvPr/>
        </p:nvSpPr>
        <p:spPr>
          <a:xfrm>
            <a:off x="663793" y="6166624"/>
            <a:ext cx="501805" cy="5129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tion Button: Back or Previous 14">
            <a:hlinkClick r:id="" action="ppaction://hlinkshowjump?jump=previousslide" highlightClick="1"/>
          </p:cNvPr>
          <p:cNvSpPr/>
          <p:nvPr/>
        </p:nvSpPr>
        <p:spPr>
          <a:xfrm>
            <a:off x="161988" y="6166624"/>
            <a:ext cx="501805" cy="5129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B8A1251-50C0-4390-AD49-8D61685CE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</p:spPr>
        <p:txBody>
          <a:bodyPr/>
          <a:lstStyle/>
          <a:p>
            <a:pPr algn="ctr"/>
            <a:r>
              <a:rPr lang="en-US">
                <a:latin typeface="Tempus Sans ITC" panose="04020404030D07020202" pitchFamily="82" charset="0"/>
              </a:rPr>
              <a:t>What is this drink?</a:t>
            </a:r>
          </a:p>
        </p:txBody>
      </p:sp>
    </p:spTree>
    <p:extLst>
      <p:ext uri="{BB962C8B-B14F-4D97-AF65-F5344CB8AC3E}">
        <p14:creationId xmlns:p14="http://schemas.microsoft.com/office/powerpoint/2010/main" val="1333433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04FC25C-E2C3-43F8-929E-DB64DC37D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429" y="3607206"/>
            <a:ext cx="2628571" cy="32507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7E98EF-0564-448B-A77A-73BE94195D9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39"/>
            <a:ext cx="3366977" cy="6834794"/>
          </a:xfrm>
          <a:prstGeom prst="rect">
            <a:avLst/>
          </a:prstGeom>
        </p:spPr>
      </p:pic>
      <p:sp>
        <p:nvSpPr>
          <p:cNvPr id="5" name="Action Button: Custom 4">
            <a:hlinkClick r:id="rId4" action="ppaction://hlinksldjump" highlightClick="1">
              <a:snd r:embed="rId5" name="applause.wav"/>
            </a:hlinkClick>
          </p:cNvPr>
          <p:cNvSpPr/>
          <p:nvPr/>
        </p:nvSpPr>
        <p:spPr>
          <a:xfrm>
            <a:off x="4742986" y="2846375"/>
            <a:ext cx="2620536" cy="6356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avie" panose="04040805050809020602" pitchFamily="82" charset="0"/>
              </a:rPr>
              <a:t>Milk</a:t>
            </a:r>
          </a:p>
        </p:txBody>
      </p:sp>
      <p:sp>
        <p:nvSpPr>
          <p:cNvPr id="6" name="Action Button: Custom 5">
            <a:hlinkClick r:id="rId6" action="ppaction://hlinksldjump" highlightClick="1">
              <a:snd r:embed="rId7" name="no.wav"/>
            </a:hlinkClick>
          </p:cNvPr>
          <p:cNvSpPr/>
          <p:nvPr/>
        </p:nvSpPr>
        <p:spPr>
          <a:xfrm>
            <a:off x="4742986" y="4704761"/>
            <a:ext cx="2620536" cy="6356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avie" panose="04040805050809020602" pitchFamily="82" charset="0"/>
              </a:rPr>
              <a:t>Tea</a:t>
            </a:r>
          </a:p>
        </p:txBody>
      </p:sp>
      <p:sp>
        <p:nvSpPr>
          <p:cNvPr id="7" name="Action Button: Custom 6">
            <a:hlinkClick r:id="rId8" action="ppaction://hlinksldjump" highlightClick="1">
              <a:snd r:embed="rId7" name="no.wav"/>
            </a:hlinkClick>
          </p:cNvPr>
          <p:cNvSpPr/>
          <p:nvPr/>
        </p:nvSpPr>
        <p:spPr>
          <a:xfrm>
            <a:off x="4742986" y="3775568"/>
            <a:ext cx="2620536" cy="6356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avie" panose="04040805050809020602" pitchFamily="82" charset="0"/>
              </a:rPr>
              <a:t>Coffee</a:t>
            </a:r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11558535" y="122663"/>
            <a:ext cx="501805" cy="5129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11056730" y="122663"/>
            <a:ext cx="501805" cy="5129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B8A1251-50C0-4390-AD49-8D61685CE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</p:spPr>
        <p:txBody>
          <a:bodyPr/>
          <a:lstStyle/>
          <a:p>
            <a:pPr algn="ctr"/>
            <a:r>
              <a:rPr lang="en-US">
                <a:latin typeface="Tempus Sans ITC" panose="04020404030D07020202" pitchFamily="82" charset="0"/>
              </a:rPr>
              <a:t>What is this drink?</a:t>
            </a:r>
          </a:p>
        </p:txBody>
      </p:sp>
    </p:spTree>
    <p:extLst>
      <p:ext uri="{BB962C8B-B14F-4D97-AF65-F5344CB8AC3E}">
        <p14:creationId xmlns:p14="http://schemas.microsoft.com/office/powerpoint/2010/main" val="575984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3DD5FB-1C03-468D-A0ED-40D9E51C4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437" y="3895338"/>
            <a:ext cx="3584455" cy="29626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407398-BF71-47A2-812B-F1CDBD9C5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673" y="2573078"/>
            <a:ext cx="4059962" cy="4284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6CB688-BB02-4064-908E-75B2EF084F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8" y="2058269"/>
            <a:ext cx="1444215" cy="4799731"/>
          </a:xfrm>
          <a:prstGeom prst="rect">
            <a:avLst/>
          </a:prstGeom>
        </p:spPr>
      </p:pic>
      <p:sp>
        <p:nvSpPr>
          <p:cNvPr id="7" name="Action Button: Custom 6">
            <a:hlinkClick r:id="rId5" action="ppaction://hlinksldjump" highlightClick="1">
              <a:snd r:embed="rId6" name="no.wav"/>
            </a:hlinkClick>
          </p:cNvPr>
          <p:cNvSpPr/>
          <p:nvPr/>
        </p:nvSpPr>
        <p:spPr>
          <a:xfrm>
            <a:off x="1631796" y="1881541"/>
            <a:ext cx="2620536" cy="6356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Snap ITC" panose="04040A07060A02020202" pitchFamily="82" charset="0"/>
              </a:rPr>
              <a:t>Tea</a:t>
            </a:r>
          </a:p>
        </p:txBody>
      </p:sp>
      <p:sp>
        <p:nvSpPr>
          <p:cNvPr id="9" name="Action Button: Custom 8">
            <a:hlinkClick r:id="rId7" action="ppaction://hlinksldjump" highlightClick="1">
              <a:snd r:embed="rId8" name="applause.wav"/>
            </a:hlinkClick>
          </p:cNvPr>
          <p:cNvSpPr/>
          <p:nvPr/>
        </p:nvSpPr>
        <p:spPr>
          <a:xfrm>
            <a:off x="8118088" y="1881541"/>
            <a:ext cx="2620536" cy="6356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Snap ITC" panose="04040A07060A02020202" pitchFamily="82" charset="0"/>
              </a:rPr>
              <a:t>Juice</a:t>
            </a:r>
          </a:p>
        </p:txBody>
      </p:sp>
      <p:sp>
        <p:nvSpPr>
          <p:cNvPr id="10" name="Action Button: Custom 9">
            <a:hlinkClick r:id="rId9" action="ppaction://hlinksldjump" highlightClick="1">
              <a:snd r:embed="rId6" name="no.wav"/>
            </a:hlinkClick>
          </p:cNvPr>
          <p:cNvSpPr/>
          <p:nvPr/>
        </p:nvSpPr>
        <p:spPr>
          <a:xfrm>
            <a:off x="4874942" y="1881541"/>
            <a:ext cx="2620536" cy="6356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Snap ITC" panose="04040A07060A02020202" pitchFamily="82" charset="0"/>
              </a:rPr>
              <a:t>Soda</a:t>
            </a:r>
          </a:p>
        </p:txBody>
      </p:sp>
      <p:sp>
        <p:nvSpPr>
          <p:cNvPr id="11" name="Action Button: Forward or Next 10">
            <a:hlinkClick r:id="" action="ppaction://hlinkshowjump?jump=nextslide" highlightClick="1"/>
          </p:cNvPr>
          <p:cNvSpPr/>
          <p:nvPr/>
        </p:nvSpPr>
        <p:spPr>
          <a:xfrm>
            <a:off x="652642" y="100361"/>
            <a:ext cx="501805" cy="5129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Back or Previous 11">
            <a:hlinkClick r:id="" action="ppaction://hlinkshowjump?jump=previousslide" highlightClick="1"/>
          </p:cNvPr>
          <p:cNvSpPr/>
          <p:nvPr/>
        </p:nvSpPr>
        <p:spPr>
          <a:xfrm>
            <a:off x="150837" y="100361"/>
            <a:ext cx="501805" cy="5129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B8A1251-50C0-4390-AD49-8D61685CE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</p:spPr>
        <p:txBody>
          <a:bodyPr/>
          <a:lstStyle/>
          <a:p>
            <a:pPr algn="ctr"/>
            <a:r>
              <a:rPr lang="en-US">
                <a:latin typeface="Tempus Sans ITC" panose="04020404030D07020202" pitchFamily="82" charset="0"/>
              </a:rPr>
              <a:t>What is this drink?</a:t>
            </a:r>
          </a:p>
        </p:txBody>
      </p:sp>
    </p:spTree>
    <p:extLst>
      <p:ext uri="{BB962C8B-B14F-4D97-AF65-F5344CB8AC3E}">
        <p14:creationId xmlns:p14="http://schemas.microsoft.com/office/powerpoint/2010/main" val="590998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milkshake.png">
            <a:extLst>
              <a:ext uri="{FF2B5EF4-FFF2-40B4-BE49-F238E27FC236}">
                <a16:creationId xmlns:a16="http://schemas.microsoft.com/office/drawing/2014/main" id="{95387046-D5C8-4A97-A001-1885D4007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678" y="1986786"/>
            <a:ext cx="5691823" cy="4065045"/>
          </a:xfrm>
          <a:prstGeom prst="rect">
            <a:avLst/>
          </a:prstGeom>
        </p:spPr>
      </p:pic>
      <p:sp>
        <p:nvSpPr>
          <p:cNvPr id="4" name="Action Button: Custom 3">
            <a:hlinkClick r:id="rId3" action="ppaction://hlinksldjump" highlightClick="1">
              <a:snd r:embed="rId4" name="no.wav"/>
            </a:hlinkClick>
          </p:cNvPr>
          <p:cNvSpPr/>
          <p:nvPr/>
        </p:nvSpPr>
        <p:spPr>
          <a:xfrm>
            <a:off x="7129347" y="2801771"/>
            <a:ext cx="2620536" cy="6356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Coffee</a:t>
            </a:r>
          </a:p>
        </p:txBody>
      </p:sp>
      <p:sp>
        <p:nvSpPr>
          <p:cNvPr id="5" name="Action Button: Custom 4">
            <a:hlinkClick r:id="rId5" action="ppaction://hlinksldjump" highlightClick="1">
              <a:snd r:embed="rId6" name="applause.wav"/>
            </a:hlinkClick>
          </p:cNvPr>
          <p:cNvSpPr/>
          <p:nvPr/>
        </p:nvSpPr>
        <p:spPr>
          <a:xfrm>
            <a:off x="7129347" y="4660157"/>
            <a:ext cx="2620536" cy="6356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Milkshake</a:t>
            </a:r>
          </a:p>
        </p:txBody>
      </p:sp>
      <p:sp>
        <p:nvSpPr>
          <p:cNvPr id="6" name="Action Button: Custom 5">
            <a:hlinkClick r:id="rId7" action="ppaction://hlinksldjump" highlightClick="1">
              <a:snd r:embed="rId4" name="no.wav"/>
            </a:hlinkClick>
          </p:cNvPr>
          <p:cNvSpPr/>
          <p:nvPr/>
        </p:nvSpPr>
        <p:spPr>
          <a:xfrm>
            <a:off x="7129347" y="3730964"/>
            <a:ext cx="2620536" cy="6356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Soda</a:t>
            </a:r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11525081" y="6188927"/>
            <a:ext cx="501805" cy="5129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11023276" y="6188927"/>
            <a:ext cx="501805" cy="5129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B8A1251-50C0-4390-AD49-8D61685CE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</p:spPr>
        <p:txBody>
          <a:bodyPr/>
          <a:lstStyle/>
          <a:p>
            <a:pPr algn="ctr"/>
            <a:r>
              <a:rPr lang="en-US">
                <a:latin typeface="Tempus Sans ITC" panose="04020404030D07020202" pitchFamily="82" charset="0"/>
              </a:rPr>
              <a:t>What is this drink?</a:t>
            </a:r>
          </a:p>
        </p:txBody>
      </p:sp>
    </p:spTree>
    <p:extLst>
      <p:ext uri="{BB962C8B-B14F-4D97-AF65-F5344CB8AC3E}">
        <p14:creationId xmlns:p14="http://schemas.microsoft.com/office/powerpoint/2010/main" val="54541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6 C -1.25E-6 0.06598 0.02695 0.11968 0.06003 0.11968 C 0.09896 0.11968 0.11302 0.05996 0.11901 0.02385 L 0.125 -0.02407 C 0.13099 -0.06018 0.14596 -0.11921 0.18998 -0.11921 C 0.21797 -0.11921 0.25 -0.06597 0.25 -3.7037E-6 C 0.25 0.06598 0.21797 0.11968 0.18998 0.11968 C 0.14596 0.11968 0.13099 0.05996 0.125 0.02385 L 0.11901 -0.02407 C 0.11302 -0.06018 0.09896 -0.11921 0.06003 -0.11921 C 0.02695 -0.11921 -1.25E-6 -0.06597 -1.25E-6 -3.7037E-6 Z " pathEditMode="relative" rAng="0" ptsTypes="AAAAAAAAAAA">
                                      <p:cBhvr>
                                        <p:cTn id="21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ownload.jpg">
            <a:extLst>
              <a:ext uri="{FF2B5EF4-FFF2-40B4-BE49-F238E27FC236}">
                <a16:creationId xmlns:a16="http://schemas.microsoft.com/office/drawing/2014/main" id="{730C7A18-4916-4978-9D57-FB46C32B3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9307" y="-1"/>
            <a:ext cx="4355868" cy="44071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8A1251-50C0-4390-AD49-8D61685CE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</p:spPr>
        <p:txBody>
          <a:bodyPr/>
          <a:lstStyle/>
          <a:p>
            <a:pPr algn="ctr"/>
            <a:r>
              <a:rPr lang="en-US">
                <a:latin typeface="Tempus Sans ITC" panose="04020404030D07020202" pitchFamily="82" charset="0"/>
              </a:rPr>
              <a:t>What is this drink?</a:t>
            </a:r>
          </a:p>
        </p:txBody>
      </p:sp>
      <p:sp>
        <p:nvSpPr>
          <p:cNvPr id="4" name="Action Button: Custom 3">
            <a:hlinkClick r:id="rId3" action="ppaction://hlinksldjump" highlightClick="1">
              <a:snd r:embed="rId4" name="applause.wav"/>
            </a:hlinkClick>
          </p:cNvPr>
          <p:cNvSpPr/>
          <p:nvPr/>
        </p:nvSpPr>
        <p:spPr>
          <a:xfrm>
            <a:off x="2323171" y="2957888"/>
            <a:ext cx="2620536" cy="6356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Wide Latin" panose="020A0A07050505020404" pitchFamily="18" charset="0"/>
              </a:rPr>
              <a:t>Coffee</a:t>
            </a:r>
          </a:p>
        </p:txBody>
      </p:sp>
      <p:sp>
        <p:nvSpPr>
          <p:cNvPr id="5" name="Action Button: Custom 4">
            <a:hlinkClick r:id="rId5" action="ppaction://hlinksldjump" highlightClick="1">
              <a:snd r:embed="rId6" name="no.wav"/>
            </a:hlinkClick>
          </p:cNvPr>
          <p:cNvSpPr/>
          <p:nvPr/>
        </p:nvSpPr>
        <p:spPr>
          <a:xfrm>
            <a:off x="2323171" y="4816274"/>
            <a:ext cx="2620536" cy="6356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Wide Latin" panose="020A0A07050505020404" pitchFamily="18" charset="0"/>
              </a:rPr>
              <a:t>Milk</a:t>
            </a:r>
          </a:p>
        </p:txBody>
      </p:sp>
      <p:sp>
        <p:nvSpPr>
          <p:cNvPr id="6" name="Action Button: Custom 5">
            <a:hlinkClick r:id="rId7" action="ppaction://hlinksldjump" highlightClick="1">
              <a:snd r:embed="rId6" name="no.wav"/>
            </a:hlinkClick>
          </p:cNvPr>
          <p:cNvSpPr/>
          <p:nvPr/>
        </p:nvSpPr>
        <p:spPr>
          <a:xfrm>
            <a:off x="2323171" y="3887081"/>
            <a:ext cx="2620536" cy="6356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Wide Latin" panose="020A0A07050505020404" pitchFamily="18" charset="0"/>
              </a:rPr>
              <a:t>Juice</a:t>
            </a:r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663793" y="6166624"/>
            <a:ext cx="501805" cy="5129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161988" y="6166624"/>
            <a:ext cx="501805" cy="5129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669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78FA-84C5-442C-B5B3-30D605EBA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5" y="0"/>
            <a:ext cx="12151505" cy="1825625"/>
          </a:xfrm>
        </p:spPr>
        <p:txBody>
          <a:bodyPr>
            <a:normAutofit/>
          </a:bodyPr>
          <a:lstStyle/>
          <a:p>
            <a:pPr algn="ctr"/>
            <a:r>
              <a:rPr lang="en-US" sz="4800" b="1">
                <a:latin typeface="MS Gothic"/>
                <a:ea typeface="MS Gothic"/>
              </a:rPr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9FD67-C5C8-4290-A71C-34795324B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4"/>
            <a:ext cx="12192000" cy="50323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/>
              <a:t>What is this Food?</a:t>
            </a:r>
          </a:p>
          <a:p>
            <a:pPr algn="ctr"/>
            <a:r>
              <a:rPr lang="en-US"/>
              <a:t>What is this Drink?</a:t>
            </a:r>
          </a:p>
        </p:txBody>
      </p:sp>
    </p:spTree>
    <p:extLst>
      <p:ext uri="{BB962C8B-B14F-4D97-AF65-F5344CB8AC3E}">
        <p14:creationId xmlns:p14="http://schemas.microsoft.com/office/powerpoint/2010/main" val="30151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0949"/>
            <a:ext cx="12192000" cy="1325563"/>
          </a:xfrm>
        </p:spPr>
        <p:txBody>
          <a:bodyPr/>
          <a:lstStyle/>
          <a:p>
            <a:pPr algn="ctr"/>
            <a:r>
              <a:rPr lang="en-US">
                <a:latin typeface="Tempus Sans ITC" panose="04020404030D07020202" pitchFamily="82" charset="0"/>
              </a:rPr>
              <a:t>CONGRATULATIONS !</a:t>
            </a:r>
            <a:br>
              <a:rPr lang="en-US">
                <a:latin typeface="Tempus Sans ITC" panose="04020404030D07020202" pitchFamily="82" charset="0"/>
              </a:rPr>
            </a:br>
            <a:r>
              <a:rPr lang="en-US">
                <a:latin typeface="Tempus Sans ITC" panose="04020404030D07020202" pitchFamily="82" charset="0"/>
              </a:rPr>
              <a:t>YOU’VE FINISHED THE TEST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980" y="1534571"/>
            <a:ext cx="9196039" cy="5172772"/>
          </a:xfrm>
        </p:spPr>
      </p:pic>
    </p:spTree>
    <p:extLst>
      <p:ext uri="{BB962C8B-B14F-4D97-AF65-F5344CB8AC3E}">
        <p14:creationId xmlns:p14="http://schemas.microsoft.com/office/powerpoint/2010/main" val="3795617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B6E50-A7F1-4438-8FDA-62B787A73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0"/>
            <a:ext cx="12198544" cy="1830446"/>
          </a:xfrm>
        </p:spPr>
        <p:txBody>
          <a:bodyPr/>
          <a:lstStyle/>
          <a:p>
            <a:r>
              <a:rPr lang="en-US"/>
              <a:t>Bibliography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55F02-6708-4627-9078-AD2A82213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" y="1825625"/>
            <a:ext cx="12198544" cy="50245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Pictures and GIFs used in this presentation were all downloaded using Google Pictures</a:t>
            </a:r>
          </a:p>
        </p:txBody>
      </p:sp>
    </p:spTree>
    <p:extLst>
      <p:ext uri="{BB962C8B-B14F-4D97-AF65-F5344CB8AC3E}">
        <p14:creationId xmlns:p14="http://schemas.microsoft.com/office/powerpoint/2010/main" val="3707831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21737" cy="6858000"/>
          </a:xfrm>
          <a:prstGeom prst="rect">
            <a:avLst/>
          </a:prstGeom>
        </p:spPr>
      </p:pic>
      <p:sp>
        <p:nvSpPr>
          <p:cNvPr id="5" name="Action Button: Custom 4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9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9436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33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433" y="-1859"/>
            <a:ext cx="6859859" cy="6859859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523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63720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2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601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132" cy="6858000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064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18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32" y="0"/>
            <a:ext cx="12192000" cy="6858000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30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3075C-9AAD-4F95-8269-311D7D72B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8544" cy="1830446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latin typeface="Arial Black"/>
              </a:rPr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54687-EAC9-41D6-9DF7-A8797167C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8544" cy="498244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i="1">
                <a:latin typeface="Century Schoolbook"/>
              </a:rPr>
              <a:t>SWBAT recognize and name American foods</a:t>
            </a:r>
          </a:p>
          <a:p>
            <a:r>
              <a:rPr lang="en-US" sz="3200" i="1">
                <a:latin typeface="Century Schoolbook"/>
              </a:rPr>
              <a:t>SWBAT recognize and name American beverages</a:t>
            </a:r>
          </a:p>
        </p:txBody>
      </p:sp>
    </p:spTree>
    <p:extLst>
      <p:ext uri="{BB962C8B-B14F-4D97-AF65-F5344CB8AC3E}">
        <p14:creationId xmlns:p14="http://schemas.microsoft.com/office/powerpoint/2010/main" val="395310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248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55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264" cy="6858000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486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288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118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357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125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64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544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197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3632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584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717" y="8875"/>
            <a:ext cx="9322420" cy="6849125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47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048" y="0"/>
            <a:ext cx="7390086" cy="6858000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16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460x533_ApplePie2.png">
            <a:extLst>
              <a:ext uri="{FF2B5EF4-FFF2-40B4-BE49-F238E27FC236}">
                <a16:creationId xmlns:a16="http://schemas.microsoft.com/office/drawing/2014/main" id="{9B1EE248-7076-4624-8AA6-CD71E1A79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997" y="3114675"/>
            <a:ext cx="4335614" cy="5029103"/>
          </a:xfrm>
          <a:prstGeom prst="rect">
            <a:avLst/>
          </a:prstGeom>
        </p:spPr>
      </p:pic>
      <p:pic>
        <p:nvPicPr>
          <p:cNvPr id="5" name="Picture 5" descr="Recipe-Apple_Pie.png">
            <a:extLst>
              <a:ext uri="{FF2B5EF4-FFF2-40B4-BE49-F238E27FC236}">
                <a16:creationId xmlns:a16="http://schemas.microsoft.com/office/drawing/2014/main" id="{F623D814-4635-4D57-990B-D6E4F8F5D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88" y="0"/>
            <a:ext cx="3909083" cy="3546725"/>
          </a:xfrm>
          <a:prstGeom prst="rect">
            <a:avLst/>
          </a:prstGeom>
        </p:spPr>
      </p:pic>
      <p:sp>
        <p:nvSpPr>
          <p:cNvPr id="4" name="Action Button: Custom 3">
            <a:hlinkClick r:id="rId4" action="ppaction://hlinksldjump" highlightClick="1">
              <a:snd r:embed="rId5" name="no.wav"/>
            </a:hlinkClick>
          </p:cNvPr>
          <p:cNvSpPr/>
          <p:nvPr/>
        </p:nvSpPr>
        <p:spPr>
          <a:xfrm>
            <a:off x="4519961" y="2679107"/>
            <a:ext cx="2620536" cy="6356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Bradley Hand ITC" panose="03070402050302030203" pitchFamily="66" charset="0"/>
              </a:rPr>
              <a:t>Pasta</a:t>
            </a:r>
          </a:p>
        </p:txBody>
      </p:sp>
      <p:sp>
        <p:nvSpPr>
          <p:cNvPr id="6" name="Action Button: Custom 5">
            <a:hlinkClick r:id="rId6" action="ppaction://hlinksldjump" highlightClick="1">
              <a:snd r:embed="rId5" name="no.wav"/>
            </a:hlinkClick>
          </p:cNvPr>
          <p:cNvSpPr/>
          <p:nvPr/>
        </p:nvSpPr>
        <p:spPr>
          <a:xfrm>
            <a:off x="4519961" y="4537493"/>
            <a:ext cx="2620536" cy="6356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Bradley Hand ITC" panose="03070402050302030203" pitchFamily="66" charset="0"/>
              </a:rPr>
              <a:t>Burger</a:t>
            </a:r>
          </a:p>
        </p:txBody>
      </p:sp>
      <p:sp>
        <p:nvSpPr>
          <p:cNvPr id="7" name="Action Button: Custom 6">
            <a:hlinkClick r:id="rId7" action="ppaction://hlinksldjump" highlightClick="1">
              <a:snd r:embed="rId8" name="applause.wav"/>
            </a:hlinkClick>
          </p:cNvPr>
          <p:cNvSpPr/>
          <p:nvPr/>
        </p:nvSpPr>
        <p:spPr>
          <a:xfrm>
            <a:off x="4519961" y="3608300"/>
            <a:ext cx="2620536" cy="6356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Bradley Hand ITC" panose="03070402050302030203" pitchFamily="66" charset="0"/>
              </a:rPr>
              <a:t>Apple Pie</a:t>
            </a:r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663793" y="6166624"/>
            <a:ext cx="501805" cy="5129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61988" y="6166624"/>
            <a:ext cx="501805" cy="5129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B8A1251-50C0-4390-AD49-8D61685CE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</p:spPr>
        <p:txBody>
          <a:bodyPr/>
          <a:lstStyle/>
          <a:p>
            <a:pPr algn="ctr"/>
            <a:r>
              <a:rPr lang="en-US">
                <a:latin typeface="Tempus Sans ITC" panose="04020404030D07020202" pitchFamily="82" charset="0"/>
              </a:rPr>
              <a:t>What is this food?</a:t>
            </a:r>
          </a:p>
        </p:txBody>
      </p:sp>
    </p:spTree>
    <p:extLst>
      <p:ext uri="{BB962C8B-B14F-4D97-AF65-F5344CB8AC3E}">
        <p14:creationId xmlns:p14="http://schemas.microsoft.com/office/powerpoint/2010/main" val="1530945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362" y="10221"/>
            <a:ext cx="6847779" cy="6847779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885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92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7443" cy="6858000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735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9574" cy="6858000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353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" y="602166"/>
            <a:ext cx="12180195" cy="5675971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33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3678"/>
            <a:ext cx="12198916" cy="5464098"/>
          </a:xfrm>
          <a:prstGeom prst="rect">
            <a:avLst/>
          </a:prstGeom>
        </p:spPr>
      </p:pic>
      <p:sp>
        <p:nvSpPr>
          <p:cNvPr id="4" name="Action Button: Custom 3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054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6494" cy="6858000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448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937" y="18667"/>
            <a:ext cx="9578898" cy="6839333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614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" y="0"/>
            <a:ext cx="12185242" cy="6858000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216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379" y="0"/>
            <a:ext cx="8898673" cy="6851978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62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ownload.png">
            <a:extLst>
              <a:ext uri="{FF2B5EF4-FFF2-40B4-BE49-F238E27FC236}">
                <a16:creationId xmlns:a16="http://schemas.microsoft.com/office/drawing/2014/main" id="{0C46D0E1-3908-49C5-B722-272715A78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2" y="3206839"/>
            <a:ext cx="12169978" cy="3643224"/>
          </a:xfrm>
          <a:prstGeom prst="rect">
            <a:avLst/>
          </a:prstGeom>
        </p:spPr>
      </p:pic>
      <p:sp>
        <p:nvSpPr>
          <p:cNvPr id="4" name="Action Button: Custom 3">
            <a:hlinkClick r:id="rId3" action="ppaction://hlinksldjump" highlightClick="1">
              <a:snd r:embed="rId4" name="no.wav"/>
            </a:hlinkClick>
          </p:cNvPr>
          <p:cNvSpPr/>
          <p:nvPr/>
        </p:nvSpPr>
        <p:spPr>
          <a:xfrm>
            <a:off x="1542586" y="2001576"/>
            <a:ext cx="2620536" cy="6356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omic Sans MS" panose="030F0702030302020204" pitchFamily="66" charset="0"/>
              </a:rPr>
              <a:t>Sub Sandwich</a:t>
            </a:r>
          </a:p>
        </p:txBody>
      </p:sp>
      <p:sp>
        <p:nvSpPr>
          <p:cNvPr id="5" name="Action Button: Custom 4">
            <a:hlinkClick r:id="rId5" action="ppaction://hlinksldjump" highlightClick="1">
              <a:snd r:embed="rId6" name="applause.wav"/>
            </a:hlinkClick>
          </p:cNvPr>
          <p:cNvSpPr/>
          <p:nvPr/>
        </p:nvSpPr>
        <p:spPr>
          <a:xfrm>
            <a:off x="8028878" y="2001576"/>
            <a:ext cx="2620536" cy="6356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omic Sans MS" panose="030F0702030302020204" pitchFamily="66" charset="0"/>
              </a:rPr>
              <a:t>Hot Dog</a:t>
            </a:r>
          </a:p>
        </p:txBody>
      </p:sp>
      <p:sp>
        <p:nvSpPr>
          <p:cNvPr id="6" name="Action Button: Custom 5">
            <a:hlinkClick r:id="rId7" action="ppaction://hlinksldjump" highlightClick="1">
              <a:snd r:embed="rId4" name="no.wav"/>
            </a:hlinkClick>
          </p:cNvPr>
          <p:cNvSpPr/>
          <p:nvPr/>
        </p:nvSpPr>
        <p:spPr>
          <a:xfrm>
            <a:off x="4785732" y="2001576"/>
            <a:ext cx="2620536" cy="6356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omic Sans MS" panose="030F0702030302020204" pitchFamily="66" charset="0"/>
              </a:rPr>
              <a:t>Pizza</a:t>
            </a:r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11536232" y="111512"/>
            <a:ext cx="501805" cy="5129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11034427" y="111512"/>
            <a:ext cx="501805" cy="5129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B8A1251-50C0-4390-AD49-8D61685CE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</p:spPr>
        <p:txBody>
          <a:bodyPr/>
          <a:lstStyle/>
          <a:p>
            <a:pPr algn="ctr"/>
            <a:r>
              <a:rPr lang="en-US">
                <a:latin typeface="Tempus Sans ITC" panose="04020404030D07020202" pitchFamily="82" charset="0"/>
              </a:rPr>
              <a:t>What is this food?</a:t>
            </a:r>
          </a:p>
        </p:txBody>
      </p:sp>
    </p:spTree>
    <p:extLst>
      <p:ext uri="{BB962C8B-B14F-4D97-AF65-F5344CB8AC3E}">
        <p14:creationId xmlns:p14="http://schemas.microsoft.com/office/powerpoint/2010/main" val="1420875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" y="468350"/>
            <a:ext cx="12191256" cy="5898995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91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" y="769433"/>
            <a:ext cx="12190311" cy="5363737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737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53" y="0"/>
            <a:ext cx="9333571" cy="6853321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03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263" y="0"/>
            <a:ext cx="9233210" cy="6866910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96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82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805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140" cy="6858000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063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6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21" y="0"/>
            <a:ext cx="7894019" cy="6848818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45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482" y="0"/>
            <a:ext cx="9757317" cy="6838461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17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jqOznQb.png">
            <a:extLst>
              <a:ext uri="{FF2B5EF4-FFF2-40B4-BE49-F238E27FC236}">
                <a16:creationId xmlns:a16="http://schemas.microsoft.com/office/drawing/2014/main" id="{C7562995-252F-4325-92F4-644565606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004" y="1463789"/>
            <a:ext cx="6480066" cy="3809848"/>
          </a:xfrm>
          <a:prstGeom prst="rect">
            <a:avLst/>
          </a:prstGeom>
        </p:spPr>
      </p:pic>
      <p:sp>
        <p:nvSpPr>
          <p:cNvPr id="4" name="Action Button: Custom 3">
            <a:hlinkClick r:id="rId3" action="ppaction://hlinksldjump" highlightClick="1">
              <a:snd r:embed="rId4" name="no.wav"/>
            </a:hlinkClick>
          </p:cNvPr>
          <p:cNvSpPr/>
          <p:nvPr/>
        </p:nvSpPr>
        <p:spPr>
          <a:xfrm>
            <a:off x="8088351" y="2439520"/>
            <a:ext cx="2620536" cy="6356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astellar" panose="020A0402060406010301" pitchFamily="18" charset="0"/>
              </a:rPr>
              <a:t>Pasta</a:t>
            </a:r>
          </a:p>
        </p:txBody>
      </p:sp>
      <p:sp>
        <p:nvSpPr>
          <p:cNvPr id="5" name="Action Button: Custom 4">
            <a:hlinkClick r:id="rId5" action="ppaction://hlinksldjump" highlightClick="1">
              <a:snd r:embed="rId6" name="applause.wav"/>
            </a:hlinkClick>
          </p:cNvPr>
          <p:cNvSpPr/>
          <p:nvPr/>
        </p:nvSpPr>
        <p:spPr>
          <a:xfrm>
            <a:off x="8088351" y="4297906"/>
            <a:ext cx="2620536" cy="6356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astellar" panose="020A0402060406010301" pitchFamily="18" charset="0"/>
              </a:rPr>
              <a:t>TACOS</a:t>
            </a:r>
          </a:p>
        </p:txBody>
      </p:sp>
      <p:sp>
        <p:nvSpPr>
          <p:cNvPr id="6" name="Action Button: Custom 5">
            <a:hlinkClick r:id="rId7" action="ppaction://hlinksldjump" highlightClick="1">
              <a:snd r:embed="rId4" name="no.wav"/>
            </a:hlinkClick>
          </p:cNvPr>
          <p:cNvSpPr/>
          <p:nvPr/>
        </p:nvSpPr>
        <p:spPr>
          <a:xfrm>
            <a:off x="8088351" y="3368713"/>
            <a:ext cx="2620536" cy="6356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astellar" panose="020A0402060406010301" pitchFamily="18" charset="0"/>
              </a:rPr>
              <a:t>Apple Pie</a:t>
            </a:r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11547383" y="6211229"/>
            <a:ext cx="501805" cy="5129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11045578" y="6211229"/>
            <a:ext cx="501805" cy="5129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B8A1251-50C0-4390-AD49-8D61685CE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</p:spPr>
        <p:txBody>
          <a:bodyPr/>
          <a:lstStyle/>
          <a:p>
            <a:pPr algn="ctr"/>
            <a:r>
              <a:rPr lang="en-US">
                <a:latin typeface="Tempus Sans ITC" panose="04020404030D07020202" pitchFamily="82" charset="0"/>
              </a:rPr>
              <a:t>What is this food?</a:t>
            </a:r>
          </a:p>
        </p:txBody>
      </p:sp>
    </p:spTree>
    <p:extLst>
      <p:ext uri="{BB962C8B-B14F-4D97-AF65-F5344CB8AC3E}">
        <p14:creationId xmlns:p14="http://schemas.microsoft.com/office/powerpoint/2010/main" val="2975444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C 0.06901 -3.7037E-6 0.125 0.05602 0.125 0.125 C 0.125 0.19399 0.06901 0.25 -1.04167E-6 0.25 C -0.06901 0.25 -0.125 0.19399 -0.125 0.125 C -0.125 0.05602 -0.06901 -3.7037E-6 -1.04167E-6 -3.7037E-6 Z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38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562" y="-3818"/>
            <a:ext cx="8647770" cy="6861818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46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188" y="2276"/>
            <a:ext cx="7852550" cy="6855724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45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41" y="-11585"/>
            <a:ext cx="7597698" cy="6869585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187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0" y="-2"/>
            <a:ext cx="12216971" cy="6858001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00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905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0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7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091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83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541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71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868" y="7185"/>
            <a:ext cx="5980191" cy="6850815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12221736" cy="68580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242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PNGPIX-COM-French-Fries-PNG-Transparent-Image (1).png">
            <a:extLst>
              <a:ext uri="{FF2B5EF4-FFF2-40B4-BE49-F238E27FC236}">
                <a16:creationId xmlns:a16="http://schemas.microsoft.com/office/drawing/2014/main" id="{69369C78-6F63-4D68-AE5F-E96926ADE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789" y="3133725"/>
            <a:ext cx="8168803" cy="3857645"/>
          </a:xfrm>
          <a:prstGeom prst="rect">
            <a:avLst/>
          </a:prstGeom>
        </p:spPr>
      </p:pic>
      <p:sp>
        <p:nvSpPr>
          <p:cNvPr id="4" name="Action Button: Custom 3">
            <a:hlinkClick r:id="rId3" action="ppaction://hlinksldjump" highlightClick="1">
              <a:snd r:embed="rId4" name="applause.wav"/>
            </a:hlinkClick>
          </p:cNvPr>
          <p:cNvSpPr/>
          <p:nvPr/>
        </p:nvSpPr>
        <p:spPr>
          <a:xfrm>
            <a:off x="1542586" y="2001576"/>
            <a:ext cx="2620536" cy="6356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Buxton Sketch" panose="03080500000500000004" pitchFamily="66" charset="0"/>
              </a:rPr>
              <a:t>Fries</a:t>
            </a:r>
          </a:p>
        </p:txBody>
      </p:sp>
      <p:sp>
        <p:nvSpPr>
          <p:cNvPr id="5" name="Action Button: Custom 4">
            <a:hlinkClick r:id="rId5" action="ppaction://hlinksldjump" highlightClick="1">
              <a:snd r:embed="rId6" name="no.wav"/>
            </a:hlinkClick>
          </p:cNvPr>
          <p:cNvSpPr/>
          <p:nvPr/>
        </p:nvSpPr>
        <p:spPr>
          <a:xfrm>
            <a:off x="8028878" y="2001576"/>
            <a:ext cx="2620536" cy="6356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Buxton Sketch" panose="03080500000500000004" pitchFamily="66" charset="0"/>
              </a:rPr>
              <a:t>Hot Dog</a:t>
            </a:r>
          </a:p>
        </p:txBody>
      </p:sp>
      <p:sp>
        <p:nvSpPr>
          <p:cNvPr id="6" name="Action Button: Custom 5">
            <a:hlinkClick r:id="rId7" action="ppaction://hlinksldjump" highlightClick="1">
              <a:snd r:embed="rId6" name="no.wav"/>
            </a:hlinkClick>
          </p:cNvPr>
          <p:cNvSpPr/>
          <p:nvPr/>
        </p:nvSpPr>
        <p:spPr>
          <a:xfrm>
            <a:off x="4695593" y="2001576"/>
            <a:ext cx="2800814" cy="6356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Buxton Sketch" panose="03080500000500000004" pitchFamily="66" charset="0"/>
              </a:rPr>
              <a:t>Peanut Butter and Jelly</a:t>
            </a:r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596885" y="111512"/>
            <a:ext cx="501805" cy="5129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95080" y="111512"/>
            <a:ext cx="501805" cy="5129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B8A1251-50C0-4390-AD49-8D61685CE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</p:spPr>
        <p:txBody>
          <a:bodyPr/>
          <a:lstStyle/>
          <a:p>
            <a:pPr algn="ctr"/>
            <a:r>
              <a:rPr lang="en-US">
                <a:latin typeface="Tempus Sans ITC" panose="04020404030D07020202" pitchFamily="82" charset="0"/>
              </a:rPr>
              <a:t>What is this food?</a:t>
            </a:r>
          </a:p>
        </p:txBody>
      </p:sp>
    </p:spTree>
    <p:extLst>
      <p:ext uri="{BB962C8B-B14F-4D97-AF65-F5344CB8AC3E}">
        <p14:creationId xmlns:p14="http://schemas.microsoft.com/office/powerpoint/2010/main" val="825072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Supreme_pizza.png">
            <a:extLst>
              <a:ext uri="{FF2B5EF4-FFF2-40B4-BE49-F238E27FC236}">
                <a16:creationId xmlns:a16="http://schemas.microsoft.com/office/drawing/2014/main" id="{A4EEAF8F-E99A-454A-8A1C-A7BC8B1C3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156" y="3327946"/>
            <a:ext cx="7520444" cy="3501479"/>
          </a:xfrm>
          <a:prstGeom prst="rect">
            <a:avLst/>
          </a:prstGeom>
        </p:spPr>
      </p:pic>
      <p:sp>
        <p:nvSpPr>
          <p:cNvPr id="4" name="Action Button: Custom 3">
            <a:hlinkClick r:id="rId3" action="ppaction://hlinksldjump" highlightClick="1">
              <a:snd r:embed="rId4" name="applause.wav"/>
            </a:hlinkClick>
          </p:cNvPr>
          <p:cNvSpPr/>
          <p:nvPr/>
        </p:nvSpPr>
        <p:spPr>
          <a:xfrm>
            <a:off x="973873" y="2522990"/>
            <a:ext cx="2620536" cy="6356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Forte" panose="03060902040502070203" pitchFamily="66" charset="0"/>
              </a:rPr>
              <a:t>Pizza</a:t>
            </a:r>
          </a:p>
        </p:txBody>
      </p:sp>
      <p:sp>
        <p:nvSpPr>
          <p:cNvPr id="5" name="Action Button: Custom 4">
            <a:hlinkClick r:id="rId5" action="ppaction://hlinksldjump" highlightClick="1">
              <a:snd r:embed="rId6" name="no.wav"/>
            </a:hlinkClick>
          </p:cNvPr>
          <p:cNvSpPr/>
          <p:nvPr/>
        </p:nvSpPr>
        <p:spPr>
          <a:xfrm>
            <a:off x="973873" y="4381376"/>
            <a:ext cx="2620536" cy="6356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Forte" panose="03060902040502070203" pitchFamily="66" charset="0"/>
              </a:rPr>
              <a:t>Burger</a:t>
            </a:r>
          </a:p>
        </p:txBody>
      </p:sp>
      <p:sp>
        <p:nvSpPr>
          <p:cNvPr id="6" name="Action Button: Custom 5">
            <a:hlinkClick r:id="rId7" action="ppaction://hlinksldjump" highlightClick="1">
              <a:snd r:embed="rId6" name="no.wav"/>
            </a:hlinkClick>
          </p:cNvPr>
          <p:cNvSpPr/>
          <p:nvPr/>
        </p:nvSpPr>
        <p:spPr>
          <a:xfrm>
            <a:off x="291790" y="3452183"/>
            <a:ext cx="3984702" cy="6356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Forte" panose="03060902040502070203" pitchFamily="66" charset="0"/>
              </a:rPr>
              <a:t>Peanut Butter and Jelly</a:t>
            </a:r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663793" y="6166624"/>
            <a:ext cx="501805" cy="5129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161988" y="6166624"/>
            <a:ext cx="501805" cy="5129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B8A1251-50C0-4390-AD49-8D61685CE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</p:spPr>
        <p:txBody>
          <a:bodyPr/>
          <a:lstStyle/>
          <a:p>
            <a:pPr algn="ctr"/>
            <a:r>
              <a:rPr lang="en-US">
                <a:latin typeface="Tempus Sans ITC" panose="04020404030D07020202" pitchFamily="82" charset="0"/>
              </a:rPr>
              <a:t>What is this food?</a:t>
            </a:r>
          </a:p>
        </p:txBody>
      </p:sp>
    </p:spTree>
    <p:extLst>
      <p:ext uri="{BB962C8B-B14F-4D97-AF65-F5344CB8AC3E}">
        <p14:creationId xmlns:p14="http://schemas.microsoft.com/office/powerpoint/2010/main" val="134951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hicken-Sub.png">
            <a:extLst>
              <a:ext uri="{FF2B5EF4-FFF2-40B4-BE49-F238E27FC236}">
                <a16:creationId xmlns:a16="http://schemas.microsoft.com/office/drawing/2014/main" id="{7D1C1552-3DDD-4C36-BDFD-C43AFEAF6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904710" cy="4064804"/>
          </a:xfrm>
          <a:prstGeom prst="rect">
            <a:avLst/>
          </a:prstGeom>
        </p:spPr>
      </p:pic>
      <p:sp>
        <p:nvSpPr>
          <p:cNvPr id="4" name="Action Button: Custom 3">
            <a:hlinkClick r:id="rId3" action="ppaction://hlinksldjump" highlightClick="1">
              <a:snd r:embed="rId4" name="no.wav"/>
            </a:hlinkClick>
          </p:cNvPr>
          <p:cNvSpPr/>
          <p:nvPr/>
        </p:nvSpPr>
        <p:spPr>
          <a:xfrm>
            <a:off x="8467493" y="2132697"/>
            <a:ext cx="2620536" cy="6356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FrankRuehl" panose="020E0503060101010101" pitchFamily="34" charset="-79"/>
                <a:cs typeface="FrankRuehl" panose="020E0503060101010101" pitchFamily="34" charset="-79"/>
              </a:rPr>
              <a:t>Pasta</a:t>
            </a:r>
          </a:p>
        </p:txBody>
      </p:sp>
      <p:sp>
        <p:nvSpPr>
          <p:cNvPr id="5" name="Action Button: Custom 4">
            <a:hlinkClick r:id="rId5" action="ppaction://hlinksldjump" highlightClick="1">
              <a:snd r:embed="rId6" name="applause.wav"/>
            </a:hlinkClick>
          </p:cNvPr>
          <p:cNvSpPr/>
          <p:nvPr/>
        </p:nvSpPr>
        <p:spPr>
          <a:xfrm>
            <a:off x="8467493" y="3991083"/>
            <a:ext cx="2620536" cy="6356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FrankRuehl" panose="020E0503060101010101" pitchFamily="34" charset="-79"/>
                <a:cs typeface="FrankRuehl" panose="020E0503060101010101" pitchFamily="34" charset="-79"/>
              </a:rPr>
              <a:t>Sub Sandwich</a:t>
            </a:r>
          </a:p>
        </p:txBody>
      </p:sp>
      <p:sp>
        <p:nvSpPr>
          <p:cNvPr id="6" name="Action Button: Custom 5">
            <a:hlinkClick r:id="rId7" action="ppaction://hlinksldjump" highlightClick="1">
              <a:snd r:embed="rId4" name="no.wav"/>
            </a:hlinkClick>
          </p:cNvPr>
          <p:cNvSpPr/>
          <p:nvPr/>
        </p:nvSpPr>
        <p:spPr>
          <a:xfrm>
            <a:off x="8467493" y="3061890"/>
            <a:ext cx="2620536" cy="6356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FrankRuehl" panose="020E0503060101010101" pitchFamily="34" charset="-79"/>
                <a:cs typeface="FrankRuehl" panose="020E0503060101010101" pitchFamily="34" charset="-79"/>
              </a:rPr>
              <a:t>Apple Pie</a:t>
            </a:r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11589834" y="111511"/>
            <a:ext cx="501805" cy="5129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11088029" y="111511"/>
            <a:ext cx="501805" cy="5129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B8A1251-50C0-4390-AD49-8D61685CE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32376"/>
            <a:ext cx="12192000" cy="1825624"/>
          </a:xfrm>
        </p:spPr>
        <p:txBody>
          <a:bodyPr/>
          <a:lstStyle/>
          <a:p>
            <a:pPr algn="ctr"/>
            <a:r>
              <a:rPr lang="en-US">
                <a:latin typeface="Tempus Sans ITC" panose="04020404030D07020202" pitchFamily="82" charset="0"/>
              </a:rPr>
              <a:t>What is this food?</a:t>
            </a:r>
          </a:p>
        </p:txBody>
      </p:sp>
    </p:spTree>
    <p:extLst>
      <p:ext uri="{BB962C8B-B14F-4D97-AF65-F5344CB8AC3E}">
        <p14:creationId xmlns:p14="http://schemas.microsoft.com/office/powerpoint/2010/main" val="3737921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69</Slides>
  <Notes>0</Notes>
  <HiddenSlides>48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Office Theme</vt:lpstr>
      <vt:lpstr>Food &amp; Beverages in America</vt:lpstr>
      <vt:lpstr>TABLE OF CONTENTS</vt:lpstr>
      <vt:lpstr>OBJECTIVES</vt:lpstr>
      <vt:lpstr>What is this food?</vt:lpstr>
      <vt:lpstr>What is this food?</vt:lpstr>
      <vt:lpstr>What is this food?</vt:lpstr>
      <vt:lpstr>What is this food?</vt:lpstr>
      <vt:lpstr>What is this food?</vt:lpstr>
      <vt:lpstr>What is this food?</vt:lpstr>
      <vt:lpstr>What is this food?</vt:lpstr>
      <vt:lpstr>What is this food?</vt:lpstr>
      <vt:lpstr>What is this food?</vt:lpstr>
      <vt:lpstr>What is this food?</vt:lpstr>
      <vt:lpstr>   What is this food?</vt:lpstr>
      <vt:lpstr>What is this drink?</vt:lpstr>
      <vt:lpstr>What is this drink?</vt:lpstr>
      <vt:lpstr>What is this drink?</vt:lpstr>
      <vt:lpstr>What is this drink?</vt:lpstr>
      <vt:lpstr>What is this drink?</vt:lpstr>
      <vt:lpstr>CONGRATULATIONS ! YOU’VE FINISHED THE TEST</vt:lpstr>
      <vt:lpstr>Bibliography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&amp; Beverages in America</dc:title>
  <cp:revision>1</cp:revision>
  <dcterms:modified xsi:type="dcterms:W3CDTF">2017-11-18T20:26:07Z</dcterms:modified>
</cp:coreProperties>
</file>