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1" r:id="rId3"/>
    <p:sldId id="258" r:id="rId4"/>
    <p:sldId id="257" r:id="rId5"/>
    <p:sldId id="259" r:id="rId6"/>
    <p:sldId id="262" r:id="rId7"/>
    <p:sldId id="260"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3366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19176B6-AA72-4F64-B0B9-E0E90FC993F8}" type="datetimeFigureOut">
              <a:rPr lang="en-US" smtClean="0"/>
              <a:pPr/>
              <a:t>12/5/2007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C91AC62-EE38-4FAC-A171-B2C9CC6E835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19176B6-AA72-4F64-B0B9-E0E90FC993F8}" type="datetimeFigureOut">
              <a:rPr lang="en-US" smtClean="0"/>
              <a:pPr/>
              <a:t>12/5/2007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C91AC62-EE38-4FAC-A171-B2C9CC6E83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19176B6-AA72-4F64-B0B9-E0E90FC993F8}" type="datetimeFigureOut">
              <a:rPr lang="en-US" smtClean="0"/>
              <a:pPr/>
              <a:t>12/5/2007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C91AC62-EE38-4FAC-A171-B2C9CC6E835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19176B6-AA72-4F64-B0B9-E0E90FC993F8}" type="datetimeFigureOut">
              <a:rPr lang="en-US" smtClean="0"/>
              <a:pPr/>
              <a:t>12/5/2007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C91AC62-EE38-4FAC-A171-B2C9CC6E8357}"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19176B6-AA72-4F64-B0B9-E0E90FC993F8}" type="datetimeFigureOut">
              <a:rPr lang="en-US" smtClean="0"/>
              <a:pPr/>
              <a:t>12/5/2007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C91AC62-EE38-4FAC-A171-B2C9CC6E8357}"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19176B6-AA72-4F64-B0B9-E0E90FC993F8}" type="datetimeFigureOut">
              <a:rPr lang="en-US" smtClean="0"/>
              <a:pPr/>
              <a:t>12/5/2007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C91AC62-EE38-4FAC-A171-B2C9CC6E8357}"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19176B6-AA72-4F64-B0B9-E0E90FC993F8}" type="datetimeFigureOut">
              <a:rPr lang="en-US" smtClean="0"/>
              <a:pPr/>
              <a:t>12/5/2007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C91AC62-EE38-4FAC-A171-B2C9CC6E835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19176B6-AA72-4F64-B0B9-E0E90FC993F8}" type="datetimeFigureOut">
              <a:rPr lang="en-US" smtClean="0"/>
              <a:pPr/>
              <a:t>12/5/2007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C91AC62-EE38-4FAC-A171-B2C9CC6E8357}"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19176B6-AA72-4F64-B0B9-E0E90FC993F8}" type="datetimeFigureOut">
              <a:rPr lang="en-US" smtClean="0"/>
              <a:pPr/>
              <a:t>12/5/2007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C91AC62-EE38-4FAC-A171-B2C9CC6E83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19176B6-AA72-4F64-B0B9-E0E90FC993F8}" type="datetimeFigureOut">
              <a:rPr lang="en-US" smtClean="0"/>
              <a:pPr/>
              <a:t>12/5/2007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C91AC62-EE38-4FAC-A171-B2C9CC6E835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19176B6-AA72-4F64-B0B9-E0E90FC993F8}" type="datetimeFigureOut">
              <a:rPr lang="en-US" smtClean="0"/>
              <a:pPr/>
              <a:t>12/5/2007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C91AC62-EE38-4FAC-A171-B2C9CC6E8357}"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19176B6-AA72-4F64-B0B9-E0E90FC993F8}" type="datetimeFigureOut">
              <a:rPr lang="en-US" smtClean="0"/>
              <a:pPr/>
              <a:t>12/5/2007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C91AC62-EE38-4FAC-A171-B2C9CC6E83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prstTxWarp prst="textButtonPour">
              <a:avLst/>
            </a:prstTxWarp>
          </a:bodyPr>
          <a:lstStyle/>
          <a:p>
            <a:r>
              <a:rPr lang="en-US" dirty="0" smtClean="0">
                <a:ln w="18000">
                  <a:solidFill>
                    <a:srgbClr val="FFFF00"/>
                  </a:solidFill>
                  <a:prstDash val="solid"/>
                  <a:miter lim="800000"/>
                </a:ln>
                <a:solidFill>
                  <a:srgbClr val="00B0F0"/>
                </a:solidFill>
                <a:effectLst>
                  <a:outerShdw blurRad="25500" dist="23000" dir="7020000" algn="tl">
                    <a:srgbClr val="000000">
                      <a:alpha val="50000"/>
                    </a:srgbClr>
                  </a:outerShdw>
                </a:effectLst>
              </a:rPr>
              <a:t>Welcome to Planet Paradise</a:t>
            </a:r>
            <a:endParaRPr lang="en-US" dirty="0">
              <a:ln w="18000">
                <a:solidFill>
                  <a:srgbClr val="FFFF00"/>
                </a:solidFill>
                <a:prstDash val="solid"/>
                <a:miter lim="800000"/>
              </a:ln>
              <a:solidFill>
                <a:srgbClr val="00B0F0"/>
              </a:solidFill>
              <a:effectLst>
                <a:outerShdw blurRad="25500" dist="23000" dir="7020000" algn="tl">
                  <a:srgbClr val="000000">
                    <a:alpha val="50000"/>
                  </a:srgbClr>
                </a:outerShdw>
              </a:effectLst>
            </a:endParaRPr>
          </a:p>
        </p:txBody>
      </p:sp>
      <p:sp>
        <p:nvSpPr>
          <p:cNvPr id="3" name="Subtitle 2"/>
          <p:cNvSpPr>
            <a:spLocks noGrp="1"/>
          </p:cNvSpPr>
          <p:nvPr>
            <p:ph type="subTitle" idx="1"/>
          </p:nvPr>
        </p:nvSpPr>
        <p:spPr/>
        <p:txBody>
          <a:bodyPr/>
          <a:lstStyle/>
          <a:p>
            <a:r>
              <a:rPr lang="en-US" dirty="0" smtClean="0">
                <a:solidFill>
                  <a:srgbClr val="00B0F0"/>
                </a:solidFill>
                <a:latin typeface="Bauhaus 93" pitchFamily="82" charset="0"/>
              </a:rPr>
              <a:t>Created By Kara, Jenna, Megan and Greg</a:t>
            </a:r>
            <a:endParaRPr lang="en-US" dirty="0">
              <a:solidFill>
                <a:srgbClr val="00B0F0"/>
              </a:solidFill>
              <a:latin typeface="Bauhaus 93" pitchFamily="82" charset="0"/>
            </a:endParaRPr>
          </a:p>
        </p:txBody>
      </p:sp>
      <p:pic>
        <p:nvPicPr>
          <p:cNvPr id="4" name="Picture 3" descr="palm_tree.jpg"/>
          <p:cNvPicPr>
            <a:picLocks noChangeAspect="1"/>
          </p:cNvPicPr>
          <p:nvPr/>
        </p:nvPicPr>
        <p:blipFill>
          <a:blip r:embed="rId2"/>
          <a:stretch>
            <a:fillRect/>
          </a:stretch>
        </p:blipFill>
        <p:spPr>
          <a:xfrm>
            <a:off x="304800" y="4267200"/>
            <a:ext cx="1714500" cy="2286000"/>
          </a:xfrm>
          <a:prstGeom prst="rect">
            <a:avLst/>
          </a:prstGeom>
        </p:spPr>
      </p:pic>
      <p:pic>
        <p:nvPicPr>
          <p:cNvPr id="5" name="Picture 4" descr="palm_tree.jpg"/>
          <p:cNvPicPr>
            <a:picLocks noChangeAspect="1"/>
          </p:cNvPicPr>
          <p:nvPr/>
        </p:nvPicPr>
        <p:blipFill>
          <a:blip r:embed="rId2"/>
          <a:stretch>
            <a:fillRect/>
          </a:stretch>
        </p:blipFill>
        <p:spPr>
          <a:xfrm>
            <a:off x="7543800" y="152400"/>
            <a:ext cx="1485900" cy="1981200"/>
          </a:xfrm>
          <a:prstGeom prst="rect">
            <a:avLst/>
          </a:prstGeom>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untitled.bmp"/>
          <p:cNvPicPr>
            <a:picLocks noGrp="1" noChangeAspect="1"/>
          </p:cNvPicPr>
          <p:nvPr>
            <p:ph idx="1"/>
          </p:nvPr>
        </p:nvPicPr>
        <p:blipFill>
          <a:blip r:embed="rId2"/>
          <a:stretch>
            <a:fillRect/>
          </a:stretch>
        </p:blipFill>
        <p:spPr>
          <a:xfrm>
            <a:off x="1310045" y="1481138"/>
            <a:ext cx="6523909" cy="4525962"/>
          </a:xfrm>
        </p:spPr>
      </p:pic>
      <p:sp>
        <p:nvSpPr>
          <p:cNvPr id="5" name="Title 4"/>
          <p:cNvSpPr>
            <a:spLocks noGrp="1"/>
          </p:cNvSpPr>
          <p:nvPr>
            <p:ph type="title"/>
          </p:nvPr>
        </p:nvSpPr>
        <p:spPr/>
        <p:txBody>
          <a:bodyPr/>
          <a:lstStyle/>
          <a:p>
            <a:pPr algn="ctr"/>
            <a:r>
              <a:rPr lang="en-US" dirty="0" smtClean="0">
                <a:solidFill>
                  <a:srgbClr val="92D050"/>
                </a:solidFill>
              </a:rPr>
              <a:t>Planet Paradise</a:t>
            </a:r>
            <a:endParaRPr lang="en-US" dirty="0">
              <a:solidFill>
                <a:srgbClr val="92D050"/>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92D050"/>
                </a:solidFill>
              </a:rPr>
              <a:t>Planet Paradise is the perfect place to go to get away and take a well needed vacation. Although it is located 798,432 miles away from earth, it’s the ONLY place to get the relaxation you need !!</a:t>
            </a:r>
          </a:p>
          <a:p>
            <a:r>
              <a:rPr lang="en-US" dirty="0" smtClean="0">
                <a:solidFill>
                  <a:srgbClr val="92D050"/>
                </a:solidFill>
              </a:rPr>
              <a:t>This self sustaining planet allows you to leave all your worries behind but still keep contact with Earth.</a:t>
            </a:r>
            <a:endParaRPr lang="en-US" dirty="0">
              <a:solidFill>
                <a:srgbClr val="92D050"/>
              </a:solidFill>
            </a:endParaRPr>
          </a:p>
        </p:txBody>
      </p:sp>
      <p:sp>
        <p:nvSpPr>
          <p:cNvPr id="3" name="Title 2"/>
          <p:cNvSpPr>
            <a:spLocks noGrp="1"/>
          </p:cNvSpPr>
          <p:nvPr>
            <p:ph type="title"/>
          </p:nvPr>
        </p:nvSpPr>
        <p:spPr/>
        <p:txBody>
          <a:bodyPr/>
          <a:lstStyle/>
          <a:p>
            <a:r>
              <a:rPr lang="en-US" dirty="0" smtClean="0">
                <a:ln w="18000">
                  <a:solidFill>
                    <a:schemeClr val="accent1"/>
                  </a:solidFill>
                  <a:prstDash val="solid"/>
                  <a:miter lim="800000"/>
                </a:ln>
                <a:solidFill>
                  <a:schemeClr val="accent3"/>
                </a:solidFill>
                <a:effectLst>
                  <a:glow rad="228600">
                    <a:schemeClr val="accent1">
                      <a:satMod val="175000"/>
                      <a:alpha val="40000"/>
                    </a:schemeClr>
                  </a:glow>
                  <a:outerShdw blurRad="25500" dist="23000" dir="7020000" algn="tl">
                    <a:srgbClr val="000000">
                      <a:alpha val="50000"/>
                    </a:srgbClr>
                  </a:outerShdw>
                </a:effectLst>
              </a:rPr>
              <a:t>About Planet Paradise</a:t>
            </a:r>
            <a:endParaRPr lang="en-US" dirty="0">
              <a:ln w="18000">
                <a:solidFill>
                  <a:schemeClr val="accent1"/>
                </a:solidFill>
                <a:prstDash val="solid"/>
                <a:miter lim="800000"/>
              </a:ln>
              <a:solidFill>
                <a:schemeClr val="accent3"/>
              </a:solidFill>
              <a:effectLst>
                <a:glow rad="228600">
                  <a:schemeClr val="accent1">
                    <a:satMod val="175000"/>
                    <a:alpha val="40000"/>
                  </a:schemeClr>
                </a:glow>
                <a:outerShdw blurRad="25500" dist="23000" dir="7020000" algn="tl">
                  <a:srgbClr val="000000">
                    <a:alpha val="50000"/>
                  </a:srgbClr>
                </a:outerShdw>
              </a:effectLst>
            </a:endParaRPr>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2000" dirty="0" smtClean="0">
                <a:solidFill>
                  <a:srgbClr val="FF00FF"/>
                </a:solidFill>
              </a:rPr>
              <a:t>Wondering what to pack ?</a:t>
            </a:r>
          </a:p>
          <a:p>
            <a:pPr>
              <a:buFont typeface="Courier New" pitchFamily="49" charset="0"/>
              <a:buChar char="o"/>
            </a:pPr>
            <a:r>
              <a:rPr lang="en-US" sz="2000" dirty="0" smtClean="0">
                <a:solidFill>
                  <a:srgbClr val="FF00FF"/>
                </a:solidFill>
              </a:rPr>
              <a:t>The temperature of our planet is constantly 95 degrees with no humidity.  This allows you to either enjoy the sun and heat by using the pool facilities or sit inside and relax in the air conditioning.  Make sure you pack</a:t>
            </a:r>
          </a:p>
          <a:p>
            <a:pPr lvl="3">
              <a:buFont typeface="Wingdings" pitchFamily="2" charset="2"/>
              <a:buChar char="q"/>
            </a:pPr>
            <a:r>
              <a:rPr lang="en-US" sz="1200" dirty="0" smtClean="0">
                <a:solidFill>
                  <a:srgbClr val="FF00FF"/>
                </a:solidFill>
              </a:rPr>
              <a:t>Swimwear, proper footwear, shorts, tank tops, t shirts toiletries, money, towels, and id </a:t>
            </a:r>
          </a:p>
          <a:p>
            <a:endParaRPr lang="en-US" sz="2000" dirty="0" smtClean="0">
              <a:solidFill>
                <a:srgbClr val="FF00FF"/>
              </a:solidFill>
            </a:endParaRPr>
          </a:p>
          <a:p>
            <a:endParaRPr lang="en-US" sz="2000" dirty="0" smtClean="0">
              <a:solidFill>
                <a:srgbClr val="FF00FF"/>
              </a:solidFill>
            </a:endParaRPr>
          </a:p>
          <a:p>
            <a:pPr>
              <a:buNone/>
            </a:pPr>
            <a:r>
              <a:rPr lang="en-US" sz="2000" dirty="0" smtClean="0">
                <a:solidFill>
                  <a:srgbClr val="FF00FF"/>
                </a:solidFill>
              </a:rPr>
              <a:t>Cost of the Vacation: The cost of the 4 night 5 day vacation is only 5,000 dollars per person with everything included.</a:t>
            </a:r>
          </a:p>
          <a:p>
            <a:pPr>
              <a:buNone/>
            </a:pPr>
            <a:endParaRPr lang="en-US" sz="2000" dirty="0" smtClean="0">
              <a:solidFill>
                <a:srgbClr val="FF00FF"/>
              </a:solidFill>
            </a:endParaRPr>
          </a:p>
          <a:p>
            <a:pPr>
              <a:buNone/>
            </a:pPr>
            <a:r>
              <a:rPr lang="en-US" sz="2000" dirty="0" smtClean="0">
                <a:solidFill>
                  <a:srgbClr val="FF00FF"/>
                </a:solidFill>
              </a:rPr>
              <a:t>Transportation:  To get to our fabulous resort, you will</a:t>
            </a:r>
          </a:p>
          <a:p>
            <a:pPr>
              <a:buNone/>
            </a:pPr>
            <a:r>
              <a:rPr lang="en-US" sz="2000" dirty="0" smtClean="0">
                <a:solidFill>
                  <a:srgbClr val="FF00FF"/>
                </a:solidFill>
              </a:rPr>
              <a:t> be taking the space shuttle that our resort provides.</a:t>
            </a:r>
            <a:endParaRPr lang="en-US" sz="2000" dirty="0">
              <a:solidFill>
                <a:srgbClr val="FF00FF"/>
              </a:solidFill>
            </a:endParaRPr>
          </a:p>
        </p:txBody>
      </p:sp>
      <p:sp>
        <p:nvSpPr>
          <p:cNvPr id="3" name="Title 2"/>
          <p:cNvSpPr>
            <a:spLocks noGrp="1"/>
          </p:cNvSpPr>
          <p:nvPr>
            <p:ph type="title"/>
          </p:nvPr>
        </p:nvSpPr>
        <p:spPr/>
        <p:txBody>
          <a:bodyPr/>
          <a:lstStyle/>
          <a:p>
            <a:r>
              <a:rPr lang="en-US" dirty="0" smtClean="0">
                <a:ln w="18000">
                  <a:solidFill>
                    <a:srgbClr val="00B0F0"/>
                  </a:solidFill>
                  <a:prstDash val="solid"/>
                  <a:miter lim="800000"/>
                </a:ln>
                <a:solidFill>
                  <a:srgbClr val="FFFF00"/>
                </a:solidFill>
                <a:effectLst>
                  <a:glow rad="228600">
                    <a:schemeClr val="accent1">
                      <a:satMod val="175000"/>
                      <a:alpha val="40000"/>
                    </a:schemeClr>
                  </a:glow>
                  <a:outerShdw blurRad="25500" dist="23000" dir="7020000" algn="tl">
                    <a:srgbClr val="000000">
                      <a:alpha val="50000"/>
                    </a:srgbClr>
                  </a:outerShdw>
                </a:effectLst>
              </a:rPr>
              <a:t>Planning</a:t>
            </a:r>
            <a:r>
              <a:rPr lang="en-US" dirty="0" smtClean="0">
                <a:ln w="18000">
                  <a:solidFill>
                    <a:srgbClr val="00B0F0"/>
                  </a:solidFill>
                  <a:prstDash val="solid"/>
                  <a:miter lim="800000"/>
                </a:ln>
                <a:solidFill>
                  <a:srgbClr val="FFFF00"/>
                </a:solidFill>
                <a:effectLst>
                  <a:outerShdw blurRad="25500" dist="23000" dir="7020000" algn="tl">
                    <a:srgbClr val="000000">
                      <a:alpha val="50000"/>
                    </a:srgbClr>
                  </a:outerShdw>
                </a:effectLst>
              </a:rPr>
              <a:t> </a:t>
            </a:r>
            <a:r>
              <a:rPr lang="en-US" dirty="0" smtClean="0">
                <a:ln w="18000">
                  <a:solidFill>
                    <a:srgbClr val="00B0F0"/>
                  </a:solidFill>
                  <a:prstDash val="solid"/>
                  <a:miter lim="800000"/>
                </a:ln>
                <a:solidFill>
                  <a:srgbClr val="FFFF00"/>
                </a:solidFill>
                <a:effectLst>
                  <a:glow rad="228600">
                    <a:schemeClr val="accent1">
                      <a:satMod val="175000"/>
                      <a:alpha val="40000"/>
                    </a:schemeClr>
                  </a:glow>
                  <a:outerShdw blurRad="25500" dist="23000" dir="7020000" algn="tl">
                    <a:srgbClr val="000000">
                      <a:alpha val="50000"/>
                    </a:srgbClr>
                  </a:outerShdw>
                </a:effectLst>
              </a:rPr>
              <a:t>your vacation</a:t>
            </a:r>
            <a:endParaRPr lang="en-US" dirty="0">
              <a:ln w="18000">
                <a:solidFill>
                  <a:srgbClr val="00B0F0"/>
                </a:solidFill>
                <a:prstDash val="solid"/>
                <a:miter lim="800000"/>
              </a:ln>
              <a:solidFill>
                <a:srgbClr val="FFFF00"/>
              </a:solidFill>
              <a:effectLst>
                <a:glow rad="228600">
                  <a:schemeClr val="accent1">
                    <a:satMod val="175000"/>
                    <a:alpha val="40000"/>
                  </a:schemeClr>
                </a:glow>
                <a:outerShdw blurRad="25500" dist="23000" dir="7020000" algn="tl">
                  <a:srgbClr val="000000">
                    <a:alpha val="50000"/>
                  </a:srgbClr>
                </a:outerShdw>
              </a:effectLst>
            </a:endParaRPr>
          </a:p>
        </p:txBody>
      </p:sp>
      <p:pic>
        <p:nvPicPr>
          <p:cNvPr id="4" name="Picture 2" descr="http://bookmakersltd.com/images/large/Lindberg_SpaceShip2.jpg"/>
          <p:cNvPicPr>
            <a:picLocks noChangeAspect="1" noChangeArrowheads="1"/>
          </p:cNvPicPr>
          <p:nvPr/>
        </p:nvPicPr>
        <p:blipFill>
          <a:blip r:embed="rId2" cstate="print"/>
          <a:srcRect/>
          <a:stretch>
            <a:fillRect/>
          </a:stretch>
        </p:blipFill>
        <p:spPr bwMode="auto">
          <a:xfrm>
            <a:off x="7467600" y="5029200"/>
            <a:ext cx="1447800" cy="1680482"/>
          </a:xfrm>
          <a:prstGeom prst="rect">
            <a:avLst/>
          </a:prstGeom>
          <a:noFill/>
        </p:spPr>
      </p:pic>
    </p:spTree>
  </p:cSld>
  <p:clrMapOvr>
    <a:masterClrMapping/>
  </p:clrMapOvr>
  <p:transition>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2800" dirty="0" smtClean="0">
                <a:solidFill>
                  <a:srgbClr val="92D050"/>
                </a:solidFill>
              </a:rPr>
              <a:t>Planet Paradise  has everything you could ever want to completely relax!!</a:t>
            </a:r>
          </a:p>
          <a:p>
            <a:pPr>
              <a:buFont typeface="Courier New" pitchFamily="49" charset="0"/>
              <a:buChar char="o"/>
            </a:pPr>
            <a:r>
              <a:rPr lang="en-US" sz="1400" dirty="0" smtClean="0">
                <a:solidFill>
                  <a:schemeClr val="accent1"/>
                </a:solidFill>
                <a:latin typeface="Arial Black" pitchFamily="34" charset="0"/>
              </a:rPr>
              <a:t>Swim up </a:t>
            </a:r>
            <a:r>
              <a:rPr lang="en-US" sz="1400" dirty="0" err="1" smtClean="0">
                <a:solidFill>
                  <a:schemeClr val="accent1"/>
                </a:solidFill>
                <a:latin typeface="Arial Black" pitchFamily="34" charset="0"/>
              </a:rPr>
              <a:t>Tiki</a:t>
            </a:r>
            <a:r>
              <a:rPr lang="en-US" sz="1400" dirty="0" smtClean="0">
                <a:solidFill>
                  <a:schemeClr val="accent1"/>
                </a:solidFill>
                <a:latin typeface="Arial Black" pitchFamily="34" charset="0"/>
              </a:rPr>
              <a:t> bar offering almost every choice of beverage</a:t>
            </a:r>
          </a:p>
          <a:p>
            <a:pPr>
              <a:buFont typeface="Courier New" pitchFamily="49" charset="0"/>
              <a:buChar char="o"/>
            </a:pPr>
            <a:r>
              <a:rPr lang="en-US" sz="1400" dirty="0" smtClean="0">
                <a:solidFill>
                  <a:schemeClr val="accent1"/>
                </a:solidFill>
                <a:latin typeface="Arial Black" pitchFamily="34" charset="0"/>
              </a:rPr>
              <a:t>Beach areas with picnic tables for dining </a:t>
            </a:r>
          </a:p>
          <a:p>
            <a:pPr>
              <a:buFont typeface="Courier New" pitchFamily="49" charset="0"/>
              <a:buChar char="o"/>
            </a:pPr>
            <a:r>
              <a:rPr lang="en-US" sz="1400" dirty="0" smtClean="0">
                <a:solidFill>
                  <a:schemeClr val="accent1"/>
                </a:solidFill>
                <a:latin typeface="Arial Black" pitchFamily="34" charset="0"/>
              </a:rPr>
              <a:t>Hammocks for complete relaxation !!</a:t>
            </a:r>
          </a:p>
          <a:p>
            <a:pPr>
              <a:buFont typeface="Courier New" pitchFamily="49" charset="0"/>
              <a:buChar char="o"/>
            </a:pPr>
            <a:r>
              <a:rPr lang="en-US" sz="1400" dirty="0" smtClean="0">
                <a:solidFill>
                  <a:schemeClr val="accent1"/>
                </a:solidFill>
                <a:latin typeface="Arial Black" pitchFamily="34" charset="0"/>
              </a:rPr>
              <a:t>Raft rentals so you can lay out in the pools and get some sun</a:t>
            </a:r>
          </a:p>
          <a:p>
            <a:pPr>
              <a:buFont typeface="Courier New" pitchFamily="49" charset="0"/>
              <a:buChar char="o"/>
            </a:pPr>
            <a:r>
              <a:rPr lang="en-US" sz="1400" dirty="0" smtClean="0">
                <a:solidFill>
                  <a:schemeClr val="accent1"/>
                </a:solidFill>
                <a:latin typeface="Arial Black" pitchFamily="34" charset="0"/>
              </a:rPr>
              <a:t>State of the art </a:t>
            </a:r>
            <a:r>
              <a:rPr lang="en-US" sz="1400" dirty="0" err="1" smtClean="0">
                <a:solidFill>
                  <a:schemeClr val="accent1"/>
                </a:solidFill>
                <a:latin typeface="Arial Black" pitchFamily="34" charset="0"/>
              </a:rPr>
              <a:t>Tiki</a:t>
            </a:r>
            <a:r>
              <a:rPr lang="en-US" sz="1400" dirty="0" smtClean="0">
                <a:solidFill>
                  <a:schemeClr val="accent1"/>
                </a:solidFill>
                <a:latin typeface="Arial Black" pitchFamily="34" charset="0"/>
              </a:rPr>
              <a:t> hut that offers souvenirs, necessities you might have forgotten to pack, an ATM machine, and basic beach food.</a:t>
            </a:r>
          </a:p>
          <a:p>
            <a:pPr>
              <a:buFont typeface="Courier New" pitchFamily="49" charset="0"/>
              <a:buChar char="o"/>
            </a:pPr>
            <a:r>
              <a:rPr lang="en-US" sz="1400" dirty="0" smtClean="0">
                <a:solidFill>
                  <a:schemeClr val="accent1"/>
                </a:solidFill>
                <a:latin typeface="Arial Black" pitchFamily="34" charset="0"/>
              </a:rPr>
              <a:t>Restaurant offering the best cuisine you could ever want – food is transported weekly from earth ensuring freshness.</a:t>
            </a:r>
          </a:p>
          <a:p>
            <a:pPr>
              <a:buFont typeface="Courier New" pitchFamily="49" charset="0"/>
              <a:buChar char="o"/>
            </a:pPr>
            <a:r>
              <a:rPr lang="en-US" sz="1400" dirty="0" smtClean="0">
                <a:solidFill>
                  <a:schemeClr val="accent1"/>
                </a:solidFill>
                <a:latin typeface="Arial Black" pitchFamily="34" charset="0"/>
              </a:rPr>
              <a:t>Individual luxurious bungalows over the water to give you complete privacy</a:t>
            </a:r>
          </a:p>
          <a:p>
            <a:pPr>
              <a:buFont typeface="Courier New" pitchFamily="49" charset="0"/>
              <a:buChar char="o"/>
            </a:pPr>
            <a:r>
              <a:rPr lang="en-US" sz="1400" dirty="0" smtClean="0">
                <a:solidFill>
                  <a:schemeClr val="accent1"/>
                </a:solidFill>
                <a:latin typeface="Arial Black" pitchFamily="34" charset="0"/>
              </a:rPr>
              <a:t>Pamper yourself with our Day Spa that offers facials, manicures, pedicures, massages, mud baths, and wraps.</a:t>
            </a:r>
          </a:p>
        </p:txBody>
      </p:sp>
      <p:sp>
        <p:nvSpPr>
          <p:cNvPr id="3" name="Title 2"/>
          <p:cNvSpPr>
            <a:spLocks noGrp="1"/>
          </p:cNvSpPr>
          <p:nvPr>
            <p:ph type="title"/>
          </p:nvPr>
        </p:nvSpPr>
        <p:spPr/>
        <p:txBody>
          <a:bodyPr>
            <a:normAutofit fontScale="90000"/>
          </a:bodyPr>
          <a:lstStyle/>
          <a:p>
            <a:r>
              <a:rPr lang="en-US" dirty="0" smtClean="0">
                <a:solidFill>
                  <a:schemeClr val="accent3"/>
                </a:solidFill>
              </a:rPr>
              <a:t>What does Planet Paradise offer ?</a:t>
            </a:r>
            <a:endParaRPr lang="en-US" dirty="0">
              <a:solidFill>
                <a:schemeClr val="accent3"/>
              </a:solidFill>
            </a:endParaRPr>
          </a:p>
        </p:txBody>
      </p:sp>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caufields.com/productimages/Decor/Thumbs/55982.jpg"/>
          <p:cNvPicPr>
            <a:picLocks noChangeAspect="1" noChangeArrowheads="1"/>
          </p:cNvPicPr>
          <p:nvPr/>
        </p:nvPicPr>
        <p:blipFill>
          <a:blip r:embed="rId2"/>
          <a:srcRect/>
          <a:stretch>
            <a:fillRect/>
          </a:stretch>
        </p:blipFill>
        <p:spPr bwMode="auto">
          <a:xfrm>
            <a:off x="3352800" y="533400"/>
            <a:ext cx="1676400" cy="1676400"/>
          </a:xfrm>
          <a:prstGeom prst="rect">
            <a:avLst/>
          </a:prstGeom>
          <a:noFill/>
        </p:spPr>
      </p:pic>
      <p:pic>
        <p:nvPicPr>
          <p:cNvPr id="2054" name="Picture 6" descr="http://waikiki.hyatt.com/hyatt/images/hotels/hnlrw/spa_features_masthead.jpg"/>
          <p:cNvPicPr>
            <a:picLocks noChangeAspect="1" noChangeArrowheads="1"/>
          </p:cNvPicPr>
          <p:nvPr/>
        </p:nvPicPr>
        <p:blipFill>
          <a:blip r:embed="rId3"/>
          <a:srcRect/>
          <a:stretch>
            <a:fillRect/>
          </a:stretch>
        </p:blipFill>
        <p:spPr bwMode="auto">
          <a:xfrm>
            <a:off x="609600" y="228600"/>
            <a:ext cx="2451100" cy="2423087"/>
          </a:xfrm>
          <a:prstGeom prst="rect">
            <a:avLst/>
          </a:prstGeom>
          <a:noFill/>
        </p:spPr>
      </p:pic>
      <p:pic>
        <p:nvPicPr>
          <p:cNvPr id="2056" name="Picture 8" descr="http://goa.park.hyatt.com/hyatt/images/hotels/goarg/spa_features_masthead.jpg"/>
          <p:cNvPicPr>
            <a:picLocks noChangeAspect="1" noChangeArrowheads="1"/>
          </p:cNvPicPr>
          <p:nvPr/>
        </p:nvPicPr>
        <p:blipFill>
          <a:blip r:embed="rId4"/>
          <a:srcRect/>
          <a:stretch>
            <a:fillRect/>
          </a:stretch>
        </p:blipFill>
        <p:spPr bwMode="auto">
          <a:xfrm>
            <a:off x="152400" y="3733800"/>
            <a:ext cx="2929075" cy="2895600"/>
          </a:xfrm>
          <a:prstGeom prst="rect">
            <a:avLst/>
          </a:prstGeom>
          <a:noFill/>
        </p:spPr>
      </p:pic>
      <p:pic>
        <p:nvPicPr>
          <p:cNvPr id="2058" name="Picture 10" descr="http://www.perkydesigns.com/Yoga_2.jpg"/>
          <p:cNvPicPr>
            <a:picLocks noChangeAspect="1" noChangeArrowheads="1"/>
          </p:cNvPicPr>
          <p:nvPr/>
        </p:nvPicPr>
        <p:blipFill>
          <a:blip r:embed="rId5"/>
          <a:srcRect/>
          <a:stretch>
            <a:fillRect/>
          </a:stretch>
        </p:blipFill>
        <p:spPr bwMode="auto">
          <a:xfrm>
            <a:off x="5245100" y="152400"/>
            <a:ext cx="3898900" cy="2404322"/>
          </a:xfrm>
          <a:prstGeom prst="rect">
            <a:avLst/>
          </a:prstGeom>
          <a:noFill/>
        </p:spPr>
      </p:pic>
      <p:pic>
        <p:nvPicPr>
          <p:cNvPr id="2060" name="Picture 12" descr="http://thomonthenet.com/CayoLargo2005/CayoLargoJanuary20050217a.jpg"/>
          <p:cNvPicPr>
            <a:picLocks noChangeAspect="1" noChangeArrowheads="1"/>
          </p:cNvPicPr>
          <p:nvPr/>
        </p:nvPicPr>
        <p:blipFill>
          <a:blip r:embed="rId6"/>
          <a:srcRect/>
          <a:stretch>
            <a:fillRect/>
          </a:stretch>
        </p:blipFill>
        <p:spPr bwMode="auto">
          <a:xfrm>
            <a:off x="3962400" y="2971800"/>
            <a:ext cx="4432300" cy="3323030"/>
          </a:xfrm>
          <a:prstGeom prst="rect">
            <a:avLst/>
          </a:prstGeom>
          <a:noFill/>
        </p:spPr>
      </p:pic>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800" dirty="0" smtClean="0">
                <a:solidFill>
                  <a:srgbClr val="00B0F0"/>
                </a:solidFill>
              </a:rPr>
              <a:t>Our resort was created on this planet because it is fully self-sufficient.  Since the planet it made of ice, we filter in ice and melt it in order to make keep our pools and beaches full and clean. The ice provided by the planet is also used for our sanitation system.</a:t>
            </a:r>
          </a:p>
          <a:p>
            <a:r>
              <a:rPr lang="en-US" sz="1800" dirty="0" smtClean="0">
                <a:solidFill>
                  <a:srgbClr val="FF00FF"/>
                </a:solidFill>
              </a:rPr>
              <a:t>The sanitation/waste system is based on recycling.  The waste from the resort is recycled and filtered through a special septic tank underground that uses chlorine and screens to successfully clean the water so that it can be reused.  There are special chemicals in the ground so that ensures that all of the filtered out waste becomes biodegradable.  </a:t>
            </a:r>
          </a:p>
          <a:p>
            <a:r>
              <a:rPr lang="en-US" sz="1800" dirty="0" smtClean="0">
                <a:solidFill>
                  <a:srgbClr val="92D050"/>
                </a:solidFill>
              </a:rPr>
              <a:t>In order to restock our supplies that aren’t provided by the planet, we have a shuttle coming in and out every Monday after our guests leave.  Some of the supplies that we bring in are fresh drinking water, food, and materials required to successfully meet our guests needs.</a:t>
            </a:r>
            <a:endParaRPr lang="en-US" sz="1800" dirty="0">
              <a:solidFill>
                <a:srgbClr val="92D050"/>
              </a:solidFill>
            </a:endParaRPr>
          </a:p>
        </p:txBody>
      </p:sp>
      <p:sp>
        <p:nvSpPr>
          <p:cNvPr id="3" name="Title 2"/>
          <p:cNvSpPr>
            <a:spLocks noGrp="1"/>
          </p:cNvSpPr>
          <p:nvPr>
            <p:ph type="title"/>
          </p:nvPr>
        </p:nvSpPr>
        <p:spPr/>
        <p:txBody>
          <a:bodyPr/>
          <a:lstStyle/>
          <a:p>
            <a:r>
              <a:rPr lang="en-US" dirty="0" smtClean="0">
                <a:solidFill>
                  <a:schemeClr val="accent3"/>
                </a:solidFill>
              </a:rPr>
              <a:t>How we run successfully</a:t>
            </a:r>
            <a:endParaRPr lang="en-US" dirty="0">
              <a:solidFill>
                <a:schemeClr val="accent3"/>
              </a:solidFill>
            </a:endParaRPr>
          </a:p>
        </p:txBody>
      </p:sp>
    </p:spTree>
  </p:cSld>
  <p:clrMapOvr>
    <a:masterClrMapping/>
  </p:clrMapOvr>
  <p:transition>
    <p:checke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solidFill>
                  <a:srgbClr val="FF00FF"/>
                </a:solidFill>
              </a:rPr>
              <a:t>Hopefully we’ll see you soon…</a:t>
            </a:r>
            <a:endParaRPr lang="en-US" dirty="0">
              <a:solidFill>
                <a:srgbClr val="FF00FF"/>
              </a:solidFill>
            </a:endParaRPr>
          </a:p>
        </p:txBody>
      </p:sp>
      <p:sp>
        <p:nvSpPr>
          <p:cNvPr id="6" name="Subtitle 5"/>
          <p:cNvSpPr>
            <a:spLocks noGrp="1"/>
          </p:cNvSpPr>
          <p:nvPr>
            <p:ph type="subTitle" idx="1"/>
          </p:nvPr>
        </p:nvSpPr>
        <p:spPr/>
        <p:txBody>
          <a:bodyPr>
            <a:normAutofit/>
          </a:bodyPr>
          <a:lstStyle/>
          <a:p>
            <a:r>
              <a:rPr lang="en-US" sz="4000" dirty="0" smtClean="0">
                <a:solidFill>
                  <a:srgbClr val="FFC000"/>
                </a:solidFill>
                <a:latin typeface="Gill Sans Ultra Bold Condensed" pitchFamily="34" charset="0"/>
              </a:rPr>
              <a:t>…at Planet Paradise</a:t>
            </a:r>
            <a:endParaRPr lang="en-US" sz="4000" dirty="0">
              <a:solidFill>
                <a:srgbClr val="FFC000"/>
              </a:solidFill>
              <a:latin typeface="Gill Sans Ultra Bold Condensed" pitchFamily="34" charset="0"/>
            </a:endParaRPr>
          </a:p>
        </p:txBody>
      </p:sp>
    </p:spTree>
  </p:cSld>
  <p:clrMapOvr>
    <a:masterClrMapping/>
  </p:clrMapOvr>
  <p:transition>
    <p:strips dir="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108</TotalTime>
  <Words>507</Words>
  <Application>Microsoft Office PowerPoint</Application>
  <PresentationFormat>On-screen Show (4:3)</PresentationFormat>
  <Paragraphs>32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Concourse</vt:lpstr>
      <vt:lpstr>Welcome to Planet Paradise</vt:lpstr>
      <vt:lpstr>Planet Paradise</vt:lpstr>
      <vt:lpstr>About Planet Paradise</vt:lpstr>
      <vt:lpstr>Planning your vacation</vt:lpstr>
      <vt:lpstr>What does Planet Paradise offer ?</vt:lpstr>
      <vt:lpstr>Slide 6</vt:lpstr>
      <vt:lpstr>How we run successfully</vt:lpstr>
      <vt:lpstr>Hopefully we’ll see you soon…</vt:lpstr>
    </vt:vector>
  </TitlesOfParts>
  <Company>SUNY CORTLAND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Planet Paradise</dc:title>
  <dc:creator>ACS</dc:creator>
  <cp:lastModifiedBy>ACS</cp:lastModifiedBy>
  <cp:revision>22</cp:revision>
  <dcterms:created xsi:type="dcterms:W3CDTF">2007-11-12T18:59:21Z</dcterms:created>
  <dcterms:modified xsi:type="dcterms:W3CDTF">2007-12-05T19:36:49Z</dcterms:modified>
</cp:coreProperties>
</file>