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06" autoAdjust="0"/>
    <p:restoredTop sz="94660"/>
  </p:normalViewPr>
  <p:slideViewPr>
    <p:cSldViewPr>
      <p:cViewPr varScale="1">
        <p:scale>
          <a:sx n="104" d="100"/>
          <a:sy n="104" d="100"/>
        </p:scale>
        <p:origin x="-1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A39C20E-A16C-4DFC-AFF7-E204F76459F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9C20E-A16C-4DFC-AFF7-E204F76459F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9C20E-A16C-4DFC-AFF7-E204F76459F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9C20E-A16C-4DFC-AFF7-E204F76459F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9C20E-A16C-4DFC-AFF7-E204F76459F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9C20E-A16C-4DFC-AFF7-E204F76459F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39C20E-A16C-4DFC-AFF7-E204F76459F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39C20E-A16C-4DFC-AFF7-E204F76459F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39C20E-A16C-4DFC-AFF7-E204F76459F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9C20E-A16C-4DFC-AFF7-E204F76459F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821744-D56B-4441-9AC2-E3ED7E1E4088}" type="datetimeFigureOut">
              <a:rPr lang="en-US" smtClean="0"/>
              <a:pPr/>
              <a:t>11/26/2007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A39C20E-A16C-4DFC-AFF7-E204F76459F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C821744-D56B-4441-9AC2-E3ED7E1E4088}" type="datetimeFigureOut">
              <a:rPr lang="en-US" smtClean="0"/>
              <a:pPr/>
              <a:t>11/26/2007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39C20E-A16C-4DFC-AFF7-E204F76459F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WELCOME TO </a:t>
            </a:r>
            <a:r>
              <a:rPr lang="en-US" dirty="0" smtClean="0"/>
              <a:t>THE </a:t>
            </a:r>
            <a:r>
              <a:rPr lang="en-US" dirty="0" err="1" smtClean="0"/>
              <a:t>Bub</a:t>
            </a:r>
            <a:r>
              <a:rPr lang="en-US" dirty="0" smtClean="0"/>
              <a:t> n’ Shrub Resort on PLANET </a:t>
            </a:r>
            <a:r>
              <a:rPr lang="en-US" dirty="0" smtClean="0"/>
              <a:t>BAK</a:t>
            </a:r>
            <a:r>
              <a:rPr lang="en-US" sz="3600" dirty="0" smtClean="0"/>
              <a:t>2</a:t>
            </a:r>
            <a:r>
              <a:rPr lang="en-US" sz="5400" dirty="0" smtClean="0"/>
              <a:t>!</a:t>
            </a:r>
            <a:endParaRPr lang="en-US" dirty="0"/>
          </a:p>
        </p:txBody>
      </p:sp>
      <p:sp>
        <p:nvSpPr>
          <p:cNvPr id="3" name="Subtitle 2"/>
          <p:cNvSpPr>
            <a:spLocks noGrp="1"/>
          </p:cNvSpPr>
          <p:nvPr>
            <p:ph type="subTitle" idx="1"/>
          </p:nvPr>
        </p:nvSpPr>
        <p:spPr/>
        <p:txBody>
          <a:bodyPr/>
          <a:lstStyle/>
          <a:p>
            <a:endParaRPr lang="en-US" dirty="0" smtClean="0"/>
          </a:p>
          <a:p>
            <a:pPr algn="ctr"/>
            <a:r>
              <a:rPr lang="en-US" dirty="0" smtClean="0"/>
              <a:t>By: Amber </a:t>
            </a:r>
            <a:r>
              <a:rPr lang="en-US" dirty="0" err="1" smtClean="0"/>
              <a:t>Coulthart</a:t>
            </a:r>
            <a:r>
              <a:rPr lang="en-US" dirty="0" smtClean="0"/>
              <a:t>, Kristin Stoughton, Kristin </a:t>
            </a:r>
            <a:r>
              <a:rPr lang="en-US" dirty="0" err="1" smtClean="0"/>
              <a:t>Kashuba</a:t>
            </a:r>
            <a:r>
              <a:rPr lang="en-US" dirty="0" smtClean="0"/>
              <a:t>, and Bobbie Lansdowne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PLANET BAK</a:t>
            </a:r>
            <a:r>
              <a:rPr lang="en-US" sz="4000" b="1" dirty="0" smtClean="0"/>
              <a:t>2</a:t>
            </a:r>
            <a:endParaRPr lang="en-US" b="1" dirty="0"/>
          </a:p>
        </p:txBody>
      </p:sp>
      <p:sp>
        <p:nvSpPr>
          <p:cNvPr id="3" name="Content Placeholder 2"/>
          <p:cNvSpPr>
            <a:spLocks noGrp="1"/>
          </p:cNvSpPr>
          <p:nvPr>
            <p:ph idx="1"/>
          </p:nvPr>
        </p:nvSpPr>
        <p:spPr/>
        <p:txBody>
          <a:bodyPr/>
          <a:lstStyle/>
          <a:p>
            <a:r>
              <a:rPr lang="en-US" dirty="0" smtClean="0"/>
              <a:t>Hello ladies and gentleman! Welcome to PLANET BAK2. On this planet you will find many wonderful vacation spots as it is a resort! Planet BAK2 contains three different sections including a:</a:t>
            </a:r>
          </a:p>
          <a:p>
            <a:pPr>
              <a:buNone/>
            </a:pPr>
            <a:r>
              <a:rPr lang="en-US" dirty="0" smtClean="0"/>
              <a:t>		-No gravity zone</a:t>
            </a:r>
          </a:p>
          <a:p>
            <a:pPr>
              <a:buNone/>
            </a:pPr>
            <a:r>
              <a:rPr lang="en-US" dirty="0" smtClean="0"/>
              <a:t>		-Tree house village</a:t>
            </a:r>
          </a:p>
          <a:p>
            <a:pPr>
              <a:buNone/>
            </a:pPr>
            <a:r>
              <a:rPr lang="en-US" dirty="0" smtClean="0"/>
              <a:t>		-Under water city</a:t>
            </a:r>
          </a:p>
          <a:p>
            <a:r>
              <a:rPr lang="en-US" dirty="0" smtClean="0"/>
              <a:t>Within each section, there are three different resorts with several different activities for you and your family to do!</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 GRAVITY ZONE</a:t>
            </a:r>
            <a:endParaRPr lang="en-US" dirty="0"/>
          </a:p>
        </p:txBody>
      </p:sp>
      <p:pic>
        <p:nvPicPr>
          <p:cNvPr id="4" name="Content Placeholder 3" descr="clouds2.jpg"/>
          <p:cNvPicPr>
            <a:picLocks noGrp="1" noChangeAspect="1"/>
          </p:cNvPicPr>
          <p:nvPr>
            <p:ph idx="1"/>
          </p:nvPr>
        </p:nvPicPr>
        <p:blipFill>
          <a:blip r:embed="rId2"/>
          <a:stretch>
            <a:fillRect/>
          </a:stretch>
        </p:blipFill>
        <p:spPr>
          <a:xfrm>
            <a:off x="6858000" y="2438400"/>
            <a:ext cx="1123950" cy="1123950"/>
          </a:xfrm>
        </p:spPr>
      </p:pic>
      <p:pic>
        <p:nvPicPr>
          <p:cNvPr id="5" name="Picture 4" descr="clouds.jpg"/>
          <p:cNvPicPr>
            <a:picLocks noChangeAspect="1"/>
          </p:cNvPicPr>
          <p:nvPr/>
        </p:nvPicPr>
        <p:blipFill>
          <a:blip r:embed="rId3"/>
          <a:stretch>
            <a:fillRect/>
          </a:stretch>
        </p:blipFill>
        <p:spPr>
          <a:xfrm>
            <a:off x="1371600" y="4724400"/>
            <a:ext cx="1276350" cy="1276350"/>
          </a:xfrm>
          <a:prstGeom prst="rect">
            <a:avLst/>
          </a:prstGeom>
        </p:spPr>
      </p:pic>
      <p:sp>
        <p:nvSpPr>
          <p:cNvPr id="6" name="TextBox 5"/>
          <p:cNvSpPr txBox="1"/>
          <p:nvPr/>
        </p:nvSpPr>
        <p:spPr>
          <a:xfrm>
            <a:off x="1524000" y="2286000"/>
            <a:ext cx="5105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This no gravity zone is the first thing that vacationers are exposed to on this planet! As you come into Planet BAK2, be prepared to float out of your seat! Don’t worry though, you won’t be here for long, unless you want to be. There are tubes and special suits that will connect you to the actual planet, where there is gravity!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Tree House Resort</a:t>
            </a:r>
            <a:endParaRPr lang="en-US" dirty="0"/>
          </a:p>
        </p:txBody>
      </p:sp>
      <p:pic>
        <p:nvPicPr>
          <p:cNvPr id="4" name="Content Placeholder 3" descr="treehouse3.jpg"/>
          <p:cNvPicPr>
            <a:picLocks noGrp="1" noChangeAspect="1"/>
          </p:cNvPicPr>
          <p:nvPr>
            <p:ph idx="1"/>
          </p:nvPr>
        </p:nvPicPr>
        <p:blipFill>
          <a:blip r:embed="rId2"/>
          <a:stretch>
            <a:fillRect/>
          </a:stretch>
        </p:blipFill>
        <p:spPr>
          <a:xfrm>
            <a:off x="5791200" y="4572000"/>
            <a:ext cx="2284096" cy="1399381"/>
          </a:xfrm>
        </p:spPr>
      </p:pic>
      <p:pic>
        <p:nvPicPr>
          <p:cNvPr id="5" name="Picture 4" descr="treehouse2.jpg"/>
          <p:cNvPicPr>
            <a:picLocks noChangeAspect="1"/>
          </p:cNvPicPr>
          <p:nvPr/>
        </p:nvPicPr>
        <p:blipFill>
          <a:blip r:embed="rId3"/>
          <a:stretch>
            <a:fillRect/>
          </a:stretch>
        </p:blipFill>
        <p:spPr>
          <a:xfrm>
            <a:off x="1524000" y="2438400"/>
            <a:ext cx="1600200" cy="1600200"/>
          </a:xfrm>
          <a:prstGeom prst="rect">
            <a:avLst/>
          </a:prstGeom>
        </p:spPr>
      </p:pic>
      <p:sp>
        <p:nvSpPr>
          <p:cNvPr id="7" name="TextBox 6"/>
          <p:cNvSpPr txBox="1"/>
          <p:nvPr/>
        </p:nvSpPr>
        <p:spPr>
          <a:xfrm>
            <a:off x="4038600" y="2667000"/>
            <a:ext cx="3581400" cy="2031325"/>
          </a:xfrm>
          <a:prstGeom prst="rect">
            <a:avLst/>
          </a:prstGeom>
          <a:noFill/>
        </p:spPr>
        <p:txBody>
          <a:bodyPr wrap="square" rtlCol="0">
            <a:spAutoFit/>
          </a:bodyPr>
          <a:lstStyle/>
          <a:p>
            <a:r>
              <a:rPr lang="en-US" dirty="0" smtClean="0"/>
              <a:t>This resort connects to the “Above and Below Inn” which is part of the casino. You can also find luxurious tree houses that you may stay in for a night before you head down into the amusement park and casino!</a:t>
            </a:r>
            <a:endParaRPr lang="en-US" dirty="0"/>
          </a:p>
        </p:txBody>
      </p:sp>
      <p:sp>
        <p:nvSpPr>
          <p:cNvPr id="8" name="TextBox 7"/>
          <p:cNvSpPr txBox="1"/>
          <p:nvPr/>
        </p:nvSpPr>
        <p:spPr>
          <a:xfrm>
            <a:off x="1828800" y="4724400"/>
            <a:ext cx="2057400" cy="1477328"/>
          </a:xfrm>
          <a:prstGeom prst="rect">
            <a:avLst/>
          </a:prstGeom>
          <a:noFill/>
        </p:spPr>
        <p:txBody>
          <a:bodyPr wrap="square" rtlCol="0">
            <a:spAutoFit/>
          </a:bodyPr>
          <a:lstStyle/>
          <a:p>
            <a:r>
              <a:rPr lang="en-US" dirty="0" smtClean="0"/>
              <a:t>This resort offers a peaceful stay, which pleases both fancy and laidback personalities.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“Above and Below Casino”</a:t>
            </a:r>
            <a:endParaRPr lang="en-US" dirty="0"/>
          </a:p>
        </p:txBody>
      </p:sp>
      <p:pic>
        <p:nvPicPr>
          <p:cNvPr id="4" name="Content Placeholder 3" descr="casino2.jpg"/>
          <p:cNvPicPr>
            <a:picLocks noGrp="1" noChangeAspect="1"/>
          </p:cNvPicPr>
          <p:nvPr>
            <p:ph idx="1"/>
          </p:nvPr>
        </p:nvPicPr>
        <p:blipFill>
          <a:blip r:embed="rId2"/>
          <a:stretch>
            <a:fillRect/>
          </a:stretch>
        </p:blipFill>
        <p:spPr>
          <a:xfrm>
            <a:off x="7086600" y="2514600"/>
            <a:ext cx="1304925" cy="847725"/>
          </a:xfrm>
        </p:spPr>
      </p:pic>
      <p:pic>
        <p:nvPicPr>
          <p:cNvPr id="5" name="Picture 4" descr="casino3.jpg"/>
          <p:cNvPicPr>
            <a:picLocks noChangeAspect="1"/>
          </p:cNvPicPr>
          <p:nvPr/>
        </p:nvPicPr>
        <p:blipFill>
          <a:blip r:embed="rId3" cstate="print"/>
          <a:stretch>
            <a:fillRect/>
          </a:stretch>
        </p:blipFill>
        <p:spPr>
          <a:xfrm>
            <a:off x="3657600" y="5105400"/>
            <a:ext cx="1295400" cy="1103376"/>
          </a:xfrm>
          <a:prstGeom prst="rect">
            <a:avLst/>
          </a:prstGeom>
        </p:spPr>
      </p:pic>
      <p:pic>
        <p:nvPicPr>
          <p:cNvPr id="6" name="Picture 5" descr="casino.jpg"/>
          <p:cNvPicPr>
            <a:picLocks noChangeAspect="1"/>
          </p:cNvPicPr>
          <p:nvPr/>
        </p:nvPicPr>
        <p:blipFill>
          <a:blip r:embed="rId4" cstate="print"/>
          <a:stretch>
            <a:fillRect/>
          </a:stretch>
        </p:blipFill>
        <p:spPr>
          <a:xfrm>
            <a:off x="7391400" y="3733800"/>
            <a:ext cx="1047750" cy="838200"/>
          </a:xfrm>
          <a:prstGeom prst="rect">
            <a:avLst/>
          </a:prstGeom>
        </p:spPr>
      </p:pic>
      <p:pic>
        <p:nvPicPr>
          <p:cNvPr id="7" name="Picture 6" descr="tree house.jpg"/>
          <p:cNvPicPr>
            <a:picLocks noChangeAspect="1"/>
          </p:cNvPicPr>
          <p:nvPr/>
        </p:nvPicPr>
        <p:blipFill>
          <a:blip r:embed="rId5" cstate="print"/>
          <a:stretch>
            <a:fillRect/>
          </a:stretch>
        </p:blipFill>
        <p:spPr>
          <a:xfrm>
            <a:off x="152400" y="76200"/>
            <a:ext cx="1373783" cy="1138424"/>
          </a:xfrm>
          <a:prstGeom prst="rect">
            <a:avLst/>
          </a:prstGeom>
        </p:spPr>
      </p:pic>
      <p:pic>
        <p:nvPicPr>
          <p:cNvPr id="8" name="Picture 7" descr="casino54.jpg"/>
          <p:cNvPicPr>
            <a:picLocks noChangeAspect="1"/>
          </p:cNvPicPr>
          <p:nvPr/>
        </p:nvPicPr>
        <p:blipFill>
          <a:blip r:embed="rId6"/>
          <a:stretch>
            <a:fillRect/>
          </a:stretch>
        </p:blipFill>
        <p:spPr>
          <a:xfrm>
            <a:off x="6781800" y="5037083"/>
            <a:ext cx="1409700" cy="1020817"/>
          </a:xfrm>
          <a:prstGeom prst="rect">
            <a:avLst/>
          </a:prstGeom>
        </p:spPr>
      </p:pic>
      <p:pic>
        <p:nvPicPr>
          <p:cNvPr id="9" name="Picture 8" descr="underwatercasino.jpg"/>
          <p:cNvPicPr>
            <a:picLocks noChangeAspect="1"/>
          </p:cNvPicPr>
          <p:nvPr/>
        </p:nvPicPr>
        <p:blipFill>
          <a:blip r:embed="rId7" cstate="print"/>
          <a:stretch>
            <a:fillRect/>
          </a:stretch>
        </p:blipFill>
        <p:spPr>
          <a:xfrm>
            <a:off x="609600" y="5105400"/>
            <a:ext cx="914400" cy="914400"/>
          </a:xfrm>
          <a:prstGeom prst="rect">
            <a:avLst/>
          </a:prstGeom>
        </p:spPr>
      </p:pic>
      <p:sp>
        <p:nvSpPr>
          <p:cNvPr id="10" name="TextBox 9"/>
          <p:cNvSpPr txBox="1"/>
          <p:nvPr/>
        </p:nvSpPr>
        <p:spPr>
          <a:xfrm>
            <a:off x="533400" y="1981200"/>
            <a:ext cx="2438400" cy="2862322"/>
          </a:xfrm>
          <a:prstGeom prst="rect">
            <a:avLst/>
          </a:prstGeom>
          <a:noFill/>
        </p:spPr>
        <p:txBody>
          <a:bodyPr wrap="square" rtlCol="0">
            <a:spAutoFit/>
          </a:bodyPr>
          <a:lstStyle/>
          <a:p>
            <a:r>
              <a:rPr lang="en-US" dirty="0" smtClean="0"/>
              <a:t>This resort contains many attractions including:</a:t>
            </a:r>
          </a:p>
          <a:p>
            <a:r>
              <a:rPr lang="en-US" dirty="0" smtClean="0"/>
              <a:t>-eateries: adult bar &amp; grill</a:t>
            </a:r>
          </a:p>
          <a:p>
            <a:r>
              <a:rPr lang="en-US" dirty="0" smtClean="0"/>
              <a:t>-family entertainment: bands, concerts, games, movies</a:t>
            </a:r>
          </a:p>
          <a:p>
            <a:r>
              <a:rPr lang="en-US" dirty="0" smtClean="0"/>
              <a:t>-hotels: “The </a:t>
            </a:r>
            <a:r>
              <a:rPr lang="en-US" dirty="0" err="1" smtClean="0"/>
              <a:t>Bub</a:t>
            </a:r>
            <a:r>
              <a:rPr lang="en-US" dirty="0" smtClean="0"/>
              <a:t> and Shrub” </a:t>
            </a:r>
            <a:endParaRPr lang="en-US" dirty="0"/>
          </a:p>
        </p:txBody>
      </p:sp>
      <p:sp>
        <p:nvSpPr>
          <p:cNvPr id="11" name="TextBox 10"/>
          <p:cNvSpPr txBox="1"/>
          <p:nvPr/>
        </p:nvSpPr>
        <p:spPr>
          <a:xfrm>
            <a:off x="3733800" y="2209800"/>
            <a:ext cx="2895600" cy="2308324"/>
          </a:xfrm>
          <a:prstGeom prst="rect">
            <a:avLst/>
          </a:prstGeom>
          <a:noFill/>
        </p:spPr>
        <p:txBody>
          <a:bodyPr wrap="square" rtlCol="0">
            <a:spAutoFit/>
          </a:bodyPr>
          <a:lstStyle/>
          <a:p>
            <a:r>
              <a:rPr lang="en-US" dirty="0" smtClean="0"/>
              <a:t>This casino features two major attractions with half of the casino above the water and half of it below. You can get the best of both worlds by experiences both land and water habitats.</a:t>
            </a:r>
            <a:endParaRPr lang="en-US" dirty="0"/>
          </a:p>
        </p:txBody>
      </p:sp>
      <p:sp>
        <p:nvSpPr>
          <p:cNvPr id="12" name="TextBox 11"/>
          <p:cNvSpPr txBox="1"/>
          <p:nvPr/>
        </p:nvSpPr>
        <p:spPr>
          <a:xfrm>
            <a:off x="1676400" y="152400"/>
            <a:ext cx="1905000" cy="923330"/>
          </a:xfrm>
          <a:prstGeom prst="rect">
            <a:avLst/>
          </a:prstGeom>
          <a:noFill/>
        </p:spPr>
        <p:txBody>
          <a:bodyPr wrap="square" rtlCol="0">
            <a:spAutoFit/>
          </a:bodyPr>
          <a:lstStyle/>
          <a:p>
            <a:r>
              <a:rPr lang="en-US" dirty="0" smtClean="0"/>
              <a:t>This is what the casino looks like above water!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Under Water Resort</a:t>
            </a:r>
            <a:endParaRPr lang="en-US" dirty="0"/>
          </a:p>
        </p:txBody>
      </p:sp>
      <p:pic>
        <p:nvPicPr>
          <p:cNvPr id="4" name="Content Placeholder 3" descr="bubbles.jpg"/>
          <p:cNvPicPr>
            <a:picLocks noGrp="1" noChangeAspect="1"/>
          </p:cNvPicPr>
          <p:nvPr>
            <p:ph idx="1"/>
          </p:nvPr>
        </p:nvPicPr>
        <p:blipFill>
          <a:blip r:embed="rId2"/>
          <a:stretch>
            <a:fillRect/>
          </a:stretch>
        </p:blipFill>
        <p:spPr>
          <a:xfrm>
            <a:off x="533400" y="990600"/>
            <a:ext cx="1295400" cy="1000125"/>
          </a:xfrm>
        </p:spPr>
      </p:pic>
      <p:pic>
        <p:nvPicPr>
          <p:cNvPr id="5" name="Picture 4" descr="bubbles2.jpg"/>
          <p:cNvPicPr>
            <a:picLocks noChangeAspect="1"/>
          </p:cNvPicPr>
          <p:nvPr/>
        </p:nvPicPr>
        <p:blipFill>
          <a:blip r:embed="rId3"/>
          <a:stretch>
            <a:fillRect/>
          </a:stretch>
        </p:blipFill>
        <p:spPr>
          <a:xfrm>
            <a:off x="7315200" y="990600"/>
            <a:ext cx="1362075" cy="1019175"/>
          </a:xfrm>
          <a:prstGeom prst="rect">
            <a:avLst/>
          </a:prstGeom>
        </p:spPr>
      </p:pic>
      <p:sp>
        <p:nvSpPr>
          <p:cNvPr id="6" name="TextBox 5"/>
          <p:cNvSpPr txBox="1"/>
          <p:nvPr/>
        </p:nvSpPr>
        <p:spPr>
          <a:xfrm>
            <a:off x="1600200" y="2590800"/>
            <a:ext cx="5410200" cy="2031325"/>
          </a:xfrm>
          <a:prstGeom prst="rect">
            <a:avLst/>
          </a:prstGeom>
          <a:noFill/>
        </p:spPr>
        <p:txBody>
          <a:bodyPr wrap="square" rtlCol="0">
            <a:spAutoFit/>
          </a:bodyPr>
          <a:lstStyle/>
          <a:p>
            <a:r>
              <a:rPr lang="en-US" dirty="0" smtClean="0"/>
              <a:t>This resort is very unique and different, yet refreshing! There are many attractions including “Bubble Beach” and “Bubble Amusement Park” for you and  your family to experience. As you head into the water resort, you will enter through tubes that contain oxygen and the attractions are in gigantic bubbles filled with lots of fun! Enjoy!!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Bubble Beach</a:t>
            </a:r>
            <a:endParaRPr lang="en-US" dirty="0"/>
          </a:p>
        </p:txBody>
      </p:sp>
      <p:pic>
        <p:nvPicPr>
          <p:cNvPr id="4" name="Content Placeholder 3" descr="beach.jpg"/>
          <p:cNvPicPr>
            <a:picLocks noGrp="1" noChangeAspect="1"/>
          </p:cNvPicPr>
          <p:nvPr>
            <p:ph idx="1"/>
          </p:nvPr>
        </p:nvPicPr>
        <p:blipFill>
          <a:blip r:embed="rId2" cstate="print"/>
          <a:stretch>
            <a:fillRect/>
          </a:stretch>
        </p:blipFill>
        <p:spPr>
          <a:xfrm>
            <a:off x="6553200" y="2362200"/>
            <a:ext cx="1071486" cy="851694"/>
          </a:xfrm>
        </p:spPr>
      </p:pic>
      <p:sp>
        <p:nvSpPr>
          <p:cNvPr id="5" name="TextBox 4"/>
          <p:cNvSpPr txBox="1"/>
          <p:nvPr/>
        </p:nvSpPr>
        <p:spPr>
          <a:xfrm>
            <a:off x="1371600" y="2286000"/>
            <a:ext cx="3886200" cy="3416320"/>
          </a:xfrm>
          <a:prstGeom prst="rect">
            <a:avLst/>
          </a:prstGeom>
          <a:noFill/>
        </p:spPr>
        <p:txBody>
          <a:bodyPr wrap="square" rtlCol="0">
            <a:spAutoFit/>
          </a:bodyPr>
          <a:lstStyle/>
          <a:p>
            <a:r>
              <a:rPr lang="en-US" dirty="0" smtClean="0"/>
              <a:t>This resort features a beach “hide-away” underneath the water. It doesn’t get any better than this! You have access to little huts on the beach filled with white sand, palm trees, salt water, and beautiful under-life creatures surrounding you. Come here to have a relaxing day, building sand castles, spending time with your family, and working on your tan, while experiencing under-water wild life!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Bubble Amusement Park</a:t>
            </a:r>
            <a:endParaRPr lang="en-US" dirty="0"/>
          </a:p>
        </p:txBody>
      </p:sp>
      <p:pic>
        <p:nvPicPr>
          <p:cNvPr id="4" name="Content Placeholder 3" descr="roller coaster.jpg"/>
          <p:cNvPicPr>
            <a:picLocks noGrp="1" noChangeAspect="1"/>
          </p:cNvPicPr>
          <p:nvPr>
            <p:ph idx="1"/>
          </p:nvPr>
        </p:nvPicPr>
        <p:blipFill>
          <a:blip r:embed="rId2" cstate="print"/>
          <a:stretch>
            <a:fillRect/>
          </a:stretch>
        </p:blipFill>
        <p:spPr>
          <a:xfrm>
            <a:off x="6172200" y="2286000"/>
            <a:ext cx="1950720" cy="1267968"/>
          </a:xfrm>
        </p:spPr>
      </p:pic>
      <p:pic>
        <p:nvPicPr>
          <p:cNvPr id="5" name="Picture 4" descr="bubbles2.jpg"/>
          <p:cNvPicPr>
            <a:picLocks noChangeAspect="1"/>
          </p:cNvPicPr>
          <p:nvPr/>
        </p:nvPicPr>
        <p:blipFill>
          <a:blip r:embed="rId3"/>
          <a:stretch>
            <a:fillRect/>
          </a:stretch>
        </p:blipFill>
        <p:spPr>
          <a:xfrm>
            <a:off x="1143000" y="2362200"/>
            <a:ext cx="1362075" cy="1019175"/>
          </a:xfrm>
          <a:prstGeom prst="rect">
            <a:avLst/>
          </a:prstGeom>
        </p:spPr>
      </p:pic>
      <p:pic>
        <p:nvPicPr>
          <p:cNvPr id="6" name="Picture 5" descr="bumper cars.jpg"/>
          <p:cNvPicPr>
            <a:picLocks noChangeAspect="1"/>
          </p:cNvPicPr>
          <p:nvPr/>
        </p:nvPicPr>
        <p:blipFill>
          <a:blip r:embed="rId4"/>
          <a:stretch>
            <a:fillRect/>
          </a:stretch>
        </p:blipFill>
        <p:spPr>
          <a:xfrm>
            <a:off x="914400" y="4724400"/>
            <a:ext cx="1428750" cy="1066800"/>
          </a:xfrm>
          <a:prstGeom prst="rect">
            <a:avLst/>
          </a:prstGeom>
        </p:spPr>
      </p:pic>
      <p:sp>
        <p:nvSpPr>
          <p:cNvPr id="7" name="TextBox 6"/>
          <p:cNvSpPr txBox="1"/>
          <p:nvPr/>
        </p:nvSpPr>
        <p:spPr>
          <a:xfrm>
            <a:off x="2743200" y="2438400"/>
            <a:ext cx="3048000" cy="3970318"/>
          </a:xfrm>
          <a:prstGeom prst="rect">
            <a:avLst/>
          </a:prstGeom>
          <a:noFill/>
        </p:spPr>
        <p:txBody>
          <a:bodyPr wrap="square" rtlCol="0">
            <a:spAutoFit/>
          </a:bodyPr>
          <a:lstStyle/>
          <a:p>
            <a:r>
              <a:rPr lang="en-US" dirty="0" smtClean="0"/>
              <a:t>Come here if you want to experience something completely different and fun! This park contains rides/games like:</a:t>
            </a:r>
          </a:p>
          <a:p>
            <a:r>
              <a:rPr lang="en-US" dirty="0" smtClean="0"/>
              <a:t>-Bubble bungee</a:t>
            </a:r>
          </a:p>
          <a:p>
            <a:r>
              <a:rPr lang="en-US" dirty="0" smtClean="0"/>
              <a:t>-Bubble cars</a:t>
            </a:r>
          </a:p>
          <a:p>
            <a:r>
              <a:rPr lang="en-US" dirty="0" smtClean="0"/>
              <a:t>-Bubble games</a:t>
            </a:r>
          </a:p>
          <a:p>
            <a:r>
              <a:rPr lang="en-US" dirty="0" smtClean="0"/>
              <a:t>-Bubble coaster</a:t>
            </a:r>
          </a:p>
          <a:p>
            <a:r>
              <a:rPr lang="en-US" dirty="0" smtClean="0"/>
              <a:t>-Bubble bounce</a:t>
            </a:r>
          </a:p>
          <a:p>
            <a:r>
              <a:rPr lang="en-US" dirty="0" smtClean="0"/>
              <a:t>-Whale ride (go inside a real whale and exit out the blow hole!)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End</a:t>
            </a:r>
            <a:endParaRPr lang="en-US" dirty="0"/>
          </a:p>
        </p:txBody>
      </p:sp>
      <p:sp>
        <p:nvSpPr>
          <p:cNvPr id="3" name="Content Placeholder 2"/>
          <p:cNvSpPr>
            <a:spLocks noGrp="1"/>
          </p:cNvSpPr>
          <p:nvPr>
            <p:ph idx="1"/>
          </p:nvPr>
        </p:nvSpPr>
        <p:spPr/>
        <p:txBody>
          <a:bodyPr/>
          <a:lstStyle/>
          <a:p>
            <a:r>
              <a:rPr lang="en-US" dirty="0" smtClean="0"/>
              <a:t>Hope you enjoyed your virtual field trip!!!</a:t>
            </a:r>
          </a:p>
          <a:p>
            <a:endParaRPr lang="en-US" dirty="0" smtClean="0"/>
          </a:p>
          <a:p>
            <a:endParaRPr lang="en-US" dirty="0" smtClean="0"/>
          </a:p>
          <a:p>
            <a:endParaRPr lang="en-US" dirty="0" smtClean="0"/>
          </a:p>
          <a:p>
            <a:endParaRPr lang="en-US" dirty="0" smtClean="0"/>
          </a:p>
          <a:p>
            <a:pPr>
              <a:buNone/>
            </a:pPr>
            <a:r>
              <a:rPr lang="en-US" dirty="0" smtClean="0"/>
              <a:t>By: Amber </a:t>
            </a:r>
            <a:r>
              <a:rPr lang="en-US" dirty="0" err="1" smtClean="0"/>
              <a:t>Coulthart</a:t>
            </a:r>
            <a:r>
              <a:rPr lang="en-US" dirty="0" smtClean="0"/>
              <a:t>  </a:t>
            </a:r>
          </a:p>
          <a:p>
            <a:pPr>
              <a:buNone/>
            </a:pPr>
            <a:r>
              <a:rPr lang="en-US" dirty="0" smtClean="0"/>
              <a:t>      Bobbie Lansdowne</a:t>
            </a:r>
          </a:p>
          <a:p>
            <a:pPr>
              <a:buNone/>
            </a:pPr>
            <a:r>
              <a:rPr lang="en-US" dirty="0" smtClean="0"/>
              <a:t>	   Kristin </a:t>
            </a:r>
            <a:r>
              <a:rPr lang="en-US" dirty="0" err="1" smtClean="0"/>
              <a:t>Kashuba</a:t>
            </a:r>
            <a:endParaRPr lang="en-US" dirty="0" smtClean="0"/>
          </a:p>
          <a:p>
            <a:pPr>
              <a:buNone/>
            </a:pPr>
            <a:r>
              <a:rPr lang="en-US" dirty="0" smtClean="0"/>
              <a:t>	   Kristin Stoughton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TotalTime>
  <Words>502</Words>
  <Application>Microsoft Office PowerPoint</Application>
  <PresentationFormat>On-screen Show (4:3)</PresentationFormat>
  <Paragraphs>43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WELCOME TO THE Bub n’ Shrub Resort on PLANET BAK2!</vt:lpstr>
      <vt:lpstr>PLANET BAK2</vt:lpstr>
      <vt:lpstr>NO GRAVITY ZONE</vt:lpstr>
      <vt:lpstr>Tree House Resort</vt:lpstr>
      <vt:lpstr> “Above and Below Casino”</vt:lpstr>
      <vt:lpstr>Under Water Resort</vt:lpstr>
      <vt:lpstr>Bubble Beach</vt:lpstr>
      <vt:lpstr>Bubble Amusement Park</vt:lpstr>
      <vt:lpstr>The End</vt:lpstr>
    </vt:vector>
  </TitlesOfParts>
  <Company>SUNY CORTLAND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PLANET BAK2!</dc:title>
  <dc:creator>ACS</dc:creator>
  <cp:lastModifiedBy>ACS</cp:lastModifiedBy>
  <cp:revision>10</cp:revision>
  <dcterms:created xsi:type="dcterms:W3CDTF">2007-11-12T18:24:34Z</dcterms:created>
  <dcterms:modified xsi:type="dcterms:W3CDTF">2007-11-26T18:16:04Z</dcterms:modified>
</cp:coreProperties>
</file>