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68" r:id="rId2"/>
    <p:sldId id="262" r:id="rId3"/>
    <p:sldId id="281" r:id="rId4"/>
    <p:sldId id="282" r:id="rId5"/>
    <p:sldId id="257" r:id="rId6"/>
    <p:sldId id="273" r:id="rId7"/>
    <p:sldId id="258" r:id="rId8"/>
    <p:sldId id="271" r:id="rId9"/>
    <p:sldId id="259" r:id="rId10"/>
    <p:sldId id="276" r:id="rId11"/>
    <p:sldId id="260" r:id="rId12"/>
    <p:sldId id="277" r:id="rId13"/>
    <p:sldId id="261" r:id="rId14"/>
    <p:sldId id="278" r:id="rId15"/>
    <p:sldId id="263" r:id="rId16"/>
    <p:sldId id="279" r:id="rId17"/>
    <p:sldId id="264" r:id="rId18"/>
    <p:sldId id="274" r:id="rId19"/>
    <p:sldId id="265" r:id="rId20"/>
    <p:sldId id="275" r:id="rId21"/>
    <p:sldId id="267" r:id="rId22"/>
    <p:sldId id="269" r:id="rId23"/>
    <p:sldId id="266" r:id="rId24"/>
    <p:sldId id="270" r:id="rId25"/>
    <p:sldId id="272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90" autoAdjust="0"/>
    <p:restoredTop sz="94692" autoAdjust="0"/>
  </p:normalViewPr>
  <p:slideViewPr>
    <p:cSldViewPr>
      <p:cViewPr varScale="1">
        <p:scale>
          <a:sx n="104" d="100"/>
          <a:sy n="104" d="100"/>
        </p:scale>
        <p:origin x="-1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EB2D6-B2A1-4C2F-BCAA-6393A0444E07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B352C-4E09-4E97-B62D-B907A56B2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2FF0-3051-47DF-9BAE-7D6E480CF1A8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F7A1-11DD-4136-A9ED-643077805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2FF0-3051-47DF-9BAE-7D6E480CF1A8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F7A1-11DD-4136-A9ED-643077805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2FF0-3051-47DF-9BAE-7D6E480CF1A8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F7A1-11DD-4136-A9ED-643077805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2FF0-3051-47DF-9BAE-7D6E480CF1A8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F7A1-11DD-4136-A9ED-643077805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2FF0-3051-47DF-9BAE-7D6E480CF1A8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F7A1-11DD-4136-A9ED-643077805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2FF0-3051-47DF-9BAE-7D6E480CF1A8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F7A1-11DD-4136-A9ED-643077805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2FF0-3051-47DF-9BAE-7D6E480CF1A8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F7A1-11DD-4136-A9ED-643077805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2FF0-3051-47DF-9BAE-7D6E480CF1A8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F7A1-11DD-4136-A9ED-643077805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2FF0-3051-47DF-9BAE-7D6E480CF1A8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F7A1-11DD-4136-A9ED-643077805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2FF0-3051-47DF-9BAE-7D6E480CF1A8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F7A1-11DD-4136-A9ED-643077805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2FF0-3051-47DF-9BAE-7D6E480CF1A8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F7A1-11DD-4136-A9ED-643077805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2FF0-3051-47DF-9BAE-7D6E480CF1A8}" type="datetimeFigureOut">
              <a:rPr lang="en-US" smtClean="0"/>
              <a:pPr/>
              <a:t>11/3/2009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8F7A1-11DD-4136-A9ED-643077805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4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slide" Target="slide4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4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slide" Target="slide4.xml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6.x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3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4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slide" Target="slide4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0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3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slide" Target="slide4.xm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image" Target="../media/image1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dsastronomy.com/solar_system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slide" Target="slide6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slide" Target="slide4.xml"/><Relationship Id="rId4" Type="http://schemas.openxmlformats.org/officeDocument/2006/relationships/slide" Target="slide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slide" Target="slide4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8.x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slide" Target="slide4.xm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0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90599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 Rounded MT Bold" pitchFamily="34" charset="0"/>
              </a:rPr>
              <a:t>The Solar Syste</a:t>
            </a:r>
            <a:r>
              <a:rPr lang="en-US" sz="5400" dirty="0">
                <a:latin typeface="Arial Rounded MT Bold" pitchFamily="34" charset="0"/>
              </a:rPr>
              <a:t>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olarsyste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066800"/>
            <a:ext cx="7356090" cy="4619625"/>
          </a:xfrm>
          <a:prstGeom prst="rect">
            <a:avLst/>
          </a:prstGeom>
        </p:spPr>
      </p:pic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6477000" y="5943600"/>
            <a:ext cx="2438400" cy="7620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NEXT</a:t>
            </a: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rial Rounded MT Bold" pitchFamily="34" charset="0"/>
              </a:rPr>
              <a:t>AWESOME!</a:t>
            </a:r>
            <a:endParaRPr lang="en-US" sz="9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RosekransL\AppData\Local\Microsoft\Windows\Temporary Internet Files\Content.IE5\I4BJBTH8\MCj043779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3346027" cy="1981200"/>
          </a:xfrm>
          <a:prstGeom prst="rect">
            <a:avLst/>
          </a:prstGeom>
          <a:noFill/>
        </p:spPr>
      </p:pic>
      <p:sp>
        <p:nvSpPr>
          <p:cNvPr id="7" name="Action Button: Custom 6">
            <a:hlinkClick r:id="" action="ppaction://hlinkshowjump?jump=nextslide" highlightClick="1"/>
          </p:cNvPr>
          <p:cNvSpPr/>
          <p:nvPr/>
        </p:nvSpPr>
        <p:spPr>
          <a:xfrm>
            <a:off x="6934200" y="5410200"/>
            <a:ext cx="1752600" cy="914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3" action="ppaction://hlinksldjump" highlightClick="1"/>
          </p:cNvPr>
          <p:cNvSpPr/>
          <p:nvPr/>
        </p:nvSpPr>
        <p:spPr>
          <a:xfrm>
            <a:off x="7315200" y="5638800"/>
            <a:ext cx="1676400" cy="1066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 Rounded MT Bold" pitchFamily="34" charset="0"/>
              </a:rPr>
              <a:t>I am the smallest planet.</a:t>
            </a:r>
            <a:endParaRPr lang="en-US" sz="4000" dirty="0">
              <a:latin typeface="Arial Rounded MT Bold" pitchFamily="34" charset="0"/>
            </a:endParaRPr>
          </a:p>
        </p:txBody>
      </p:sp>
      <p:pic>
        <p:nvPicPr>
          <p:cNvPr id="4" name="Picture 6" descr="C:\Users\RosekransL\AppData\Local\Microsoft\Windows\Temporary Internet Files\Content.IE5\8TF0Q3O7\MCj0083151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1810512" cy="1713586"/>
          </a:xfrm>
          <a:prstGeom prst="rect">
            <a:avLst/>
          </a:prstGeom>
          <a:noFill/>
        </p:spPr>
      </p:pic>
      <p:pic>
        <p:nvPicPr>
          <p:cNvPr id="5" name="Picture 2" descr="C:\Users\RosekransL\AppData\Local\Microsoft\Windows\Temporary Internet Files\Content.IE5\8TF0Q3O7\MCj0083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971800"/>
            <a:ext cx="1824228" cy="1707185"/>
          </a:xfrm>
          <a:prstGeom prst="rect">
            <a:avLst/>
          </a:prstGeom>
          <a:noFill/>
        </p:spPr>
      </p:pic>
      <p:sp>
        <p:nvSpPr>
          <p:cNvPr id="10" name="Action Button: Custom 9">
            <a:hlinkClick r:id="rId4" action="ppaction://hlinksldjump" highlightClick="1"/>
          </p:cNvPr>
          <p:cNvSpPr/>
          <p:nvPr/>
        </p:nvSpPr>
        <p:spPr>
          <a:xfrm>
            <a:off x="533400" y="2438400"/>
            <a:ext cx="2286000" cy="2438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rId5" action="ppaction://hlinksldjump" highlightClick="1"/>
          </p:cNvPr>
          <p:cNvSpPr/>
          <p:nvPr/>
        </p:nvSpPr>
        <p:spPr>
          <a:xfrm>
            <a:off x="3124200" y="25908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rId6" action="ppaction://hlinksldjump" highlightClick="1"/>
          </p:cNvPr>
          <p:cNvSpPr/>
          <p:nvPr/>
        </p:nvSpPr>
        <p:spPr>
          <a:xfrm>
            <a:off x="457200" y="5715000"/>
            <a:ext cx="28194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Listen again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14" name="Picture 13" descr="Earthinpai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2971800"/>
            <a:ext cx="1933575" cy="1790700"/>
          </a:xfrm>
          <a:prstGeom prst="rect">
            <a:avLst/>
          </a:prstGeom>
        </p:spPr>
      </p:pic>
      <p:sp>
        <p:nvSpPr>
          <p:cNvPr id="15" name="Action Button: Custom 14">
            <a:hlinkClick r:id="rId5" action="ppaction://hlinksldjump" highlightClick="1"/>
          </p:cNvPr>
          <p:cNvSpPr/>
          <p:nvPr/>
        </p:nvSpPr>
        <p:spPr>
          <a:xfrm>
            <a:off x="5715000" y="27432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rial Rounded MT Bold" pitchFamily="34" charset="0"/>
              </a:rPr>
              <a:t>YOU GOT IT!</a:t>
            </a:r>
            <a:endParaRPr lang="en-US" sz="9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RosekransL\AppData\Local\Microsoft\Windows\Temporary Internet Files\Content.IE5\I4BJBTH8\MCj043779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3346027" cy="1981200"/>
          </a:xfrm>
          <a:prstGeom prst="rect">
            <a:avLst/>
          </a:prstGeom>
          <a:noFill/>
        </p:spPr>
      </p:pic>
      <p:sp>
        <p:nvSpPr>
          <p:cNvPr id="7" name="Action Button: Custom 6">
            <a:hlinkClick r:id="" action="ppaction://hlinkshowjump?jump=nextslide" highlightClick="1"/>
          </p:cNvPr>
          <p:cNvSpPr/>
          <p:nvPr/>
        </p:nvSpPr>
        <p:spPr>
          <a:xfrm>
            <a:off x="6934200" y="5410200"/>
            <a:ext cx="1752600" cy="914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3" action="ppaction://hlinksldjump" highlightClick="1"/>
          </p:cNvPr>
          <p:cNvSpPr/>
          <p:nvPr/>
        </p:nvSpPr>
        <p:spPr>
          <a:xfrm>
            <a:off x="7315200" y="5638800"/>
            <a:ext cx="1676400" cy="1066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I am called the “red planet”. </a:t>
            </a:r>
            <a:endParaRPr lang="en-US" sz="4000" dirty="0">
              <a:latin typeface="Arial Rounded MT Bold" pitchFamily="34" charset="0"/>
            </a:endParaRPr>
          </a:p>
        </p:txBody>
      </p:sp>
      <p:pic>
        <p:nvPicPr>
          <p:cNvPr id="5122" name="Picture 2" descr="C:\Users\RosekransL\AppData\Local\Microsoft\Windows\Temporary Internet Files\Content.IE5\8TF0Q3O7\MCj008315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667000"/>
            <a:ext cx="1811426" cy="1693469"/>
          </a:xfrm>
          <a:prstGeom prst="rect">
            <a:avLst/>
          </a:prstGeom>
          <a:noFill/>
        </p:spPr>
      </p:pic>
      <p:pic>
        <p:nvPicPr>
          <p:cNvPr id="7" name="Picture 8" descr="C:\Users\RosekransL\AppData\Local\Microsoft\Windows\Temporary Internet Files\Content.IE5\I4BJBTH8\MCj00831610000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15998" cy="1698041"/>
          </a:xfrm>
          <a:prstGeom prst="rect">
            <a:avLst/>
          </a:prstGeom>
          <a:noFill/>
        </p:spPr>
      </p:pic>
      <p:pic>
        <p:nvPicPr>
          <p:cNvPr id="8" name="Picture 3" descr="C:\Users\RosekransL\AppData\Local\Microsoft\Windows\Temporary Internet Files\Content.IE5\8TF0Q3O7\MCj008316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667000"/>
            <a:ext cx="1823314" cy="1707185"/>
          </a:xfrm>
          <a:prstGeom prst="rect">
            <a:avLst/>
          </a:prstGeom>
          <a:noFill/>
        </p:spPr>
      </p:pic>
      <p:sp>
        <p:nvSpPr>
          <p:cNvPr id="9" name="Action Button: Custom 8">
            <a:hlinkClick r:id="rId5" action="ppaction://hlinksldjump" highlightClick="1"/>
          </p:cNvPr>
          <p:cNvSpPr/>
          <p:nvPr/>
        </p:nvSpPr>
        <p:spPr>
          <a:xfrm>
            <a:off x="6324600" y="2438400"/>
            <a:ext cx="2286000" cy="2438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6" action="ppaction://hlinksldjump" highlightClick="1"/>
          </p:cNvPr>
          <p:cNvSpPr/>
          <p:nvPr/>
        </p:nvSpPr>
        <p:spPr>
          <a:xfrm>
            <a:off x="457200" y="25146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rId6" action="ppaction://hlinksldjump" highlightClick="1"/>
          </p:cNvPr>
          <p:cNvSpPr/>
          <p:nvPr/>
        </p:nvSpPr>
        <p:spPr>
          <a:xfrm>
            <a:off x="3505200" y="23622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rId7" action="ppaction://hlinksldjump" highlightClick="1"/>
          </p:cNvPr>
          <p:cNvSpPr/>
          <p:nvPr/>
        </p:nvSpPr>
        <p:spPr>
          <a:xfrm>
            <a:off x="457200" y="5715000"/>
            <a:ext cx="28194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Listen again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rial Rounded MT Bold" pitchFamily="34" charset="0"/>
              </a:rPr>
              <a:t>SUPER!</a:t>
            </a:r>
            <a:endParaRPr lang="en-US" sz="9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RosekransL\AppData\Local\Microsoft\Windows\Temporary Internet Files\Content.IE5\I4BJBTH8\MCj043779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3346027" cy="1981200"/>
          </a:xfrm>
          <a:prstGeom prst="rect">
            <a:avLst/>
          </a:prstGeom>
          <a:noFill/>
        </p:spPr>
      </p:pic>
      <p:sp>
        <p:nvSpPr>
          <p:cNvPr id="7" name="Action Button: Custom 6">
            <a:hlinkClick r:id="" action="ppaction://hlinkshowjump?jump=nextslide" highlightClick="1"/>
          </p:cNvPr>
          <p:cNvSpPr/>
          <p:nvPr/>
        </p:nvSpPr>
        <p:spPr>
          <a:xfrm>
            <a:off x="6934200" y="5410200"/>
            <a:ext cx="1752600" cy="914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3" action="ppaction://hlinksldjump" highlightClick="1"/>
          </p:cNvPr>
          <p:cNvSpPr/>
          <p:nvPr/>
        </p:nvSpPr>
        <p:spPr>
          <a:xfrm>
            <a:off x="7315200" y="5638800"/>
            <a:ext cx="1676400" cy="1066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I am the closest planet to the sun.</a:t>
            </a:r>
            <a:endParaRPr lang="en-US" sz="4000" dirty="0">
              <a:latin typeface="Arial Rounded MT Bold" pitchFamily="34" charset="0"/>
            </a:endParaRPr>
          </a:p>
        </p:txBody>
      </p:sp>
      <p:pic>
        <p:nvPicPr>
          <p:cNvPr id="4" name="Picture 6" descr="C:\Users\RosekransL\AppData\Local\Microsoft\Windows\Temporary Internet Files\Content.IE5\8TF0Q3O7\MCj0083151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971800"/>
            <a:ext cx="1810512" cy="1713586"/>
          </a:xfrm>
          <a:prstGeom prst="rect">
            <a:avLst/>
          </a:prstGeom>
          <a:noFill/>
        </p:spPr>
      </p:pic>
      <p:pic>
        <p:nvPicPr>
          <p:cNvPr id="5" name="Picture 2" descr="C:\Users\RosekransL\AppData\Local\Microsoft\Windows\Temporary Internet Files\Content.IE5\8TF0Q3O7\MCj0083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71800"/>
            <a:ext cx="1824228" cy="1707185"/>
          </a:xfrm>
          <a:prstGeom prst="rect">
            <a:avLst/>
          </a:prstGeom>
          <a:noFill/>
        </p:spPr>
      </p:pic>
      <p:pic>
        <p:nvPicPr>
          <p:cNvPr id="6" name="Picture 2" descr="C:\Users\RosekransL\AppData\Local\Microsoft\Windows\Temporary Internet Files\Content.IE5\8TF0Q3O7\MCj0083153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971800"/>
            <a:ext cx="1811426" cy="1693469"/>
          </a:xfrm>
          <a:prstGeom prst="rect">
            <a:avLst/>
          </a:prstGeom>
          <a:noFill/>
        </p:spPr>
      </p:pic>
      <p:sp>
        <p:nvSpPr>
          <p:cNvPr id="7" name="Action Button: Custom 6">
            <a:hlinkClick r:id="rId5" action="ppaction://hlinksldjump" highlightClick="1"/>
          </p:cNvPr>
          <p:cNvSpPr/>
          <p:nvPr/>
        </p:nvSpPr>
        <p:spPr>
          <a:xfrm>
            <a:off x="6477000" y="2514600"/>
            <a:ext cx="2286000" cy="2438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6" action="ppaction://hlinksldjump" highlightClick="1"/>
          </p:cNvPr>
          <p:cNvSpPr/>
          <p:nvPr/>
        </p:nvSpPr>
        <p:spPr>
          <a:xfrm>
            <a:off x="457200" y="25146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3276600" y="25908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7" action="ppaction://hlinksldjump" highlightClick="1"/>
          </p:cNvPr>
          <p:cNvSpPr/>
          <p:nvPr/>
        </p:nvSpPr>
        <p:spPr>
          <a:xfrm>
            <a:off x="457200" y="5715000"/>
            <a:ext cx="28194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Listen again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rial Rounded MT Bold" pitchFamily="34" charset="0"/>
              </a:rPr>
              <a:t>GREAT!</a:t>
            </a:r>
            <a:endParaRPr lang="en-US" sz="9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RosekransL\AppData\Local\Microsoft\Windows\Temporary Internet Files\Content.IE5\I4BJBTH8\MCj043779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3346027" cy="1981200"/>
          </a:xfrm>
          <a:prstGeom prst="rect">
            <a:avLst/>
          </a:prstGeom>
          <a:noFill/>
        </p:spPr>
      </p:pic>
      <p:sp>
        <p:nvSpPr>
          <p:cNvPr id="9" name="Action Button: Forward or Next 8">
            <a:hlinkClick r:id="rId3" action="ppaction://hlinksldjump" highlightClick="1"/>
          </p:cNvPr>
          <p:cNvSpPr/>
          <p:nvPr/>
        </p:nvSpPr>
        <p:spPr>
          <a:xfrm>
            <a:off x="7315200" y="5638800"/>
            <a:ext cx="1676400" cy="1066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304800"/>
            <a:ext cx="102108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 Rounded MT Bold" pitchFamily="34" charset="0"/>
                <a:cs typeface="Times New Roman" pitchFamily="18" charset="0"/>
              </a:rPr>
              <a:t>I am the coldest planet in the </a:t>
            </a:r>
            <a:br>
              <a:rPr lang="en-US" sz="4000" dirty="0" smtClean="0">
                <a:latin typeface="Arial Rounded MT Bold" pitchFamily="34" charset="0"/>
                <a:cs typeface="Times New Roman" pitchFamily="18" charset="0"/>
              </a:rPr>
            </a:br>
            <a:r>
              <a:rPr lang="en-US" sz="4000" dirty="0" smtClean="0">
                <a:latin typeface="Arial Rounded MT Bold" pitchFamily="34" charset="0"/>
                <a:cs typeface="Times New Roman" pitchFamily="18" charset="0"/>
              </a:rPr>
              <a:t>solar system.</a:t>
            </a:r>
            <a:endParaRPr lang="en-US" sz="4000" dirty="0"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4" name="Content Placeholder 3" descr="C:\Users\RosekransL\AppData\Local\Microsoft\Windows\Temporary Internet Files\Content.IE5\UKL92LDW\MCj0083167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0"/>
            <a:ext cx="1815998" cy="1689811"/>
          </a:xfrm>
          <a:prstGeom prst="rect">
            <a:avLst/>
          </a:prstGeom>
          <a:noFill/>
        </p:spPr>
      </p:pic>
      <p:pic>
        <p:nvPicPr>
          <p:cNvPr id="5" name="Picture 3" descr="C:\Users\RosekransL\AppData\Local\Microsoft\Windows\Temporary Internet Files\Content.IE5\I4BJBTH8\MCj00831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0"/>
            <a:ext cx="1824228" cy="1707185"/>
          </a:xfrm>
          <a:prstGeom prst="rect">
            <a:avLst/>
          </a:prstGeom>
          <a:noFill/>
        </p:spPr>
      </p:pic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533400" y="2743200"/>
            <a:ext cx="2286000" cy="2438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5" action="ppaction://hlinksldjump" highlightClick="1"/>
          </p:cNvPr>
          <p:cNvSpPr/>
          <p:nvPr/>
        </p:nvSpPr>
        <p:spPr>
          <a:xfrm>
            <a:off x="3200400" y="24384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6" action="ppaction://hlinksldjump" highlightClick="1"/>
          </p:cNvPr>
          <p:cNvSpPr/>
          <p:nvPr/>
        </p:nvSpPr>
        <p:spPr>
          <a:xfrm>
            <a:off x="457200" y="5715000"/>
            <a:ext cx="28194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Listen again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11" name="Picture 10" descr="Earthinpai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2971800"/>
            <a:ext cx="1933575" cy="1790700"/>
          </a:xfrm>
          <a:prstGeom prst="rect">
            <a:avLst/>
          </a:prstGeom>
        </p:spPr>
      </p:pic>
      <p:sp>
        <p:nvSpPr>
          <p:cNvPr id="12" name="Action Button: Custom 11">
            <a:hlinkClick r:id="rId5" action="ppaction://hlinksldjump" highlightClick="1"/>
          </p:cNvPr>
          <p:cNvSpPr/>
          <p:nvPr/>
        </p:nvSpPr>
        <p:spPr>
          <a:xfrm>
            <a:off x="6019800" y="25146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rial Rounded MT Bold" pitchFamily="34" charset="0"/>
              </a:rPr>
              <a:t>BRRRR!</a:t>
            </a:r>
            <a:endParaRPr lang="en-US" sz="9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6147" name="Picture 3" descr="C:\Users\RosekransL\AppData\Local\Microsoft\Windows\Temporary Internet Files\Content.IE5\I4BJBTH8\MCj043779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3346027" cy="1981200"/>
          </a:xfrm>
          <a:prstGeom prst="rect">
            <a:avLst/>
          </a:prstGeom>
          <a:noFill/>
        </p:spPr>
      </p:pic>
      <p:sp>
        <p:nvSpPr>
          <p:cNvPr id="7" name="Content Placeholder 6">
            <a:hlinkClick r:id="" action="ppaction://hlinkshowjump?jump=nextslide" highlightClick="1"/>
          </p:cNvPr>
          <p:cNvSpPr>
            <a:spLocks noGrp="1"/>
          </p:cNvSpPr>
          <p:nvPr>
            <p:ph idx="1"/>
          </p:nvPr>
        </p:nvSpPr>
        <p:spPr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/>
          <p:nvPr/>
        </p:nvSpPr>
        <p:spPr>
          <a:xfrm>
            <a:off x="6934200" y="5410200"/>
            <a:ext cx="1752600" cy="914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3" action="ppaction://hlinksldjump" highlightClick="1"/>
          </p:cNvPr>
          <p:cNvSpPr/>
          <p:nvPr/>
        </p:nvSpPr>
        <p:spPr>
          <a:xfrm>
            <a:off x="7315200" y="5638800"/>
            <a:ext cx="1676400" cy="1066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I am the closest planet to Earth.</a:t>
            </a:r>
            <a:endParaRPr lang="en-US" sz="4000" dirty="0">
              <a:latin typeface="Arial Rounded MT Bold" pitchFamily="34" charset="0"/>
            </a:endParaRPr>
          </a:p>
        </p:txBody>
      </p:sp>
      <p:pic>
        <p:nvPicPr>
          <p:cNvPr id="4" name="Picture 2" descr="C:\Users\RosekransL\AppData\Local\Microsoft\Windows\Temporary Internet Files\Content.IE5\8TF0Q3O7\MCj0083159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971800"/>
            <a:ext cx="1824228" cy="1707185"/>
          </a:xfrm>
          <a:prstGeom prst="rect">
            <a:avLst/>
          </a:prstGeom>
          <a:noFill/>
        </p:spPr>
      </p:pic>
      <p:pic>
        <p:nvPicPr>
          <p:cNvPr id="5" name="Picture 2" descr="C:\Users\RosekransL\AppData\Local\Microsoft\Windows\Temporary Internet Files\Content.IE5\8TF0Q3O7\MCj008315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895600"/>
            <a:ext cx="1811426" cy="1693469"/>
          </a:xfrm>
          <a:prstGeom prst="rect">
            <a:avLst/>
          </a:prstGeom>
          <a:noFill/>
        </p:spPr>
      </p:pic>
      <p:pic>
        <p:nvPicPr>
          <p:cNvPr id="6" name="Picture 6" descr="C:\Users\RosekransL\AppData\Local\Microsoft\Windows\Temporary Internet Files\Content.IE5\8TF0Q3O7\MCj008315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895600"/>
            <a:ext cx="1810512" cy="1713586"/>
          </a:xfrm>
          <a:prstGeom prst="rect">
            <a:avLst/>
          </a:prstGeom>
          <a:noFill/>
        </p:spPr>
      </p:pic>
      <p:sp>
        <p:nvSpPr>
          <p:cNvPr id="7" name="Action Button: Custom 6">
            <a:hlinkClick r:id="rId5" action="ppaction://hlinksldjump" highlightClick="1"/>
          </p:cNvPr>
          <p:cNvSpPr/>
          <p:nvPr/>
        </p:nvSpPr>
        <p:spPr>
          <a:xfrm>
            <a:off x="685800" y="2362200"/>
            <a:ext cx="2286000" cy="2438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6" action="ppaction://hlinksldjump" highlightClick="1"/>
          </p:cNvPr>
          <p:cNvSpPr/>
          <p:nvPr/>
        </p:nvSpPr>
        <p:spPr>
          <a:xfrm>
            <a:off x="3048000" y="25146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5943600" y="25146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7" action="ppaction://hlinksldjump" highlightClick="1"/>
          </p:cNvPr>
          <p:cNvSpPr/>
          <p:nvPr/>
        </p:nvSpPr>
        <p:spPr>
          <a:xfrm>
            <a:off x="457200" y="5715000"/>
            <a:ext cx="28194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Listen again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These are the planets in order from the sun.</a:t>
            </a:r>
            <a:endParaRPr lang="en-US" sz="4000" dirty="0">
              <a:latin typeface="Arial Rounded MT Bold" pitchFamily="34" charset="0"/>
            </a:endParaRPr>
          </a:p>
        </p:txBody>
      </p:sp>
      <p:pic>
        <p:nvPicPr>
          <p:cNvPr id="6" name="Content Placeholder 5" descr="Planetor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7" name="Action Button: Custom 6">
            <a:hlinkClick r:id="" action="ppaction://hlinkshowjump?jump=nextslide" highlightClick="1"/>
          </p:cNvPr>
          <p:cNvSpPr/>
          <p:nvPr/>
        </p:nvSpPr>
        <p:spPr>
          <a:xfrm>
            <a:off x="6477000" y="5943600"/>
            <a:ext cx="2438400" cy="7620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 Rounded MT Bold" pitchFamily="34" charset="0"/>
              </a:rPr>
              <a:t>NEXT</a:t>
            </a: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rial Rounded MT Bold" pitchFamily="34" charset="0"/>
              </a:rPr>
              <a:t>HELLO NEIGHBOR!</a:t>
            </a:r>
            <a:endParaRPr lang="en-US" sz="9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RosekransL\AppData\Local\Microsoft\Windows\Temporary Internet Files\Content.IE5\I4BJBTH8\MCj043779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3346027" cy="1981200"/>
          </a:xfrm>
          <a:prstGeom prst="rect">
            <a:avLst/>
          </a:prstGeom>
          <a:noFill/>
        </p:spPr>
      </p:pic>
      <p:sp>
        <p:nvSpPr>
          <p:cNvPr id="7" name="Action Button: Custom 6">
            <a:hlinkClick r:id="" action="ppaction://hlinkshowjump?jump=nextslide" highlightClick="1"/>
          </p:cNvPr>
          <p:cNvSpPr/>
          <p:nvPr/>
        </p:nvSpPr>
        <p:spPr>
          <a:xfrm>
            <a:off x="6934200" y="5410200"/>
            <a:ext cx="1752600" cy="914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3" action="ppaction://hlinksldjump" highlightClick="1"/>
          </p:cNvPr>
          <p:cNvSpPr/>
          <p:nvPr/>
        </p:nvSpPr>
        <p:spPr>
          <a:xfrm>
            <a:off x="7315200" y="5638800"/>
            <a:ext cx="1676400" cy="1066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1189038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I am the planet furthest from the sun.</a:t>
            </a:r>
            <a:endParaRPr lang="en-US" sz="4000" dirty="0">
              <a:latin typeface="Arial Rounded MT Bold" pitchFamily="34" charset="0"/>
            </a:endParaRPr>
          </a:p>
        </p:txBody>
      </p:sp>
      <p:pic>
        <p:nvPicPr>
          <p:cNvPr id="4" name="Content Placeholder 3" descr="C:\Users\RosekransL\AppData\Local\Microsoft\Windows\Temporary Internet Files\Content.IE5\UKL92LDW\MCj0083167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895600"/>
            <a:ext cx="1815998" cy="1689811"/>
          </a:xfrm>
          <a:prstGeom prst="rect">
            <a:avLst/>
          </a:prstGeom>
          <a:noFill/>
        </p:spPr>
      </p:pic>
      <p:pic>
        <p:nvPicPr>
          <p:cNvPr id="5" name="Picture 3" descr="C:\Users\RosekransL\AppData\Local\Microsoft\Windows\Temporary Internet Files\Content.IE5\I4BJBTH8\MCj00831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95600"/>
            <a:ext cx="1824228" cy="1707185"/>
          </a:xfrm>
          <a:prstGeom prst="rect">
            <a:avLst/>
          </a:prstGeom>
          <a:noFill/>
        </p:spPr>
      </p:pic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3048000" y="2590800"/>
            <a:ext cx="2286000" cy="2438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5" action="ppaction://hlinksldjump" highlightClick="1"/>
          </p:cNvPr>
          <p:cNvSpPr/>
          <p:nvPr/>
        </p:nvSpPr>
        <p:spPr>
          <a:xfrm>
            <a:off x="152400" y="25146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6" action="ppaction://hlinksldjump" highlightClick="1"/>
          </p:cNvPr>
          <p:cNvSpPr/>
          <p:nvPr/>
        </p:nvSpPr>
        <p:spPr>
          <a:xfrm>
            <a:off x="457200" y="5715000"/>
            <a:ext cx="28194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Listen again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11" name="Picture 10" descr="Earthinpain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72200" y="2895600"/>
            <a:ext cx="1933575" cy="1790700"/>
          </a:xfrm>
          <a:prstGeom prst="rect">
            <a:avLst/>
          </a:prstGeom>
        </p:spPr>
      </p:pic>
      <p:sp>
        <p:nvSpPr>
          <p:cNvPr id="12" name="Action Button: Custom 11">
            <a:hlinkClick r:id="rId5" action="ppaction://hlinksldjump" highlightClick="1"/>
          </p:cNvPr>
          <p:cNvSpPr/>
          <p:nvPr/>
        </p:nvSpPr>
        <p:spPr>
          <a:xfrm>
            <a:off x="5791200" y="25146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rial Rounded MT Bold" pitchFamily="34" charset="0"/>
              </a:rPr>
              <a:t>YOU DID IT!</a:t>
            </a:r>
            <a:endParaRPr lang="en-US" sz="9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RosekransL\AppData\Local\Microsoft\Windows\Temporary Internet Files\Content.IE5\I4BJBTH8\MCj043779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3346027" cy="1981200"/>
          </a:xfrm>
          <a:prstGeom prst="rect">
            <a:avLst/>
          </a:prstGeom>
          <a:noFill/>
        </p:spPr>
      </p:pic>
      <p:sp>
        <p:nvSpPr>
          <p:cNvPr id="7" name="Action Button: Custom 6">
            <a:hlinkClick r:id="" action="ppaction://hlinkshowjump?jump=nextslide" highlightClick="1"/>
          </p:cNvPr>
          <p:cNvSpPr/>
          <p:nvPr/>
        </p:nvSpPr>
        <p:spPr>
          <a:xfrm>
            <a:off x="6858000" y="5486400"/>
            <a:ext cx="1752600" cy="914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3" action="ppaction://hlinksldjump" highlightClick="1"/>
          </p:cNvPr>
          <p:cNvSpPr/>
          <p:nvPr/>
        </p:nvSpPr>
        <p:spPr>
          <a:xfrm>
            <a:off x="7315200" y="5638800"/>
            <a:ext cx="1676400" cy="1066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I am the hottest planet in the solar system.</a:t>
            </a:r>
            <a:endParaRPr lang="en-US" sz="4000" dirty="0">
              <a:latin typeface="Arial Rounded MT Bold" pitchFamily="34" charset="0"/>
            </a:endParaRPr>
          </a:p>
        </p:txBody>
      </p:sp>
      <p:pic>
        <p:nvPicPr>
          <p:cNvPr id="4" name="Picture 2" descr="C:\Users\RosekransL\AppData\Local\Microsoft\Windows\Temporary Internet Files\Content.IE5\8TF0Q3O7\MCj0083159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9886" y="3009589"/>
            <a:ext cx="1824228" cy="1707185"/>
          </a:xfrm>
          <a:prstGeom prst="rect">
            <a:avLst/>
          </a:prstGeom>
          <a:noFill/>
        </p:spPr>
      </p:pic>
      <p:pic>
        <p:nvPicPr>
          <p:cNvPr id="5" name="Picture 2" descr="C:\Users\RosekransL\AppData\Local\Microsoft\Windows\Temporary Internet Files\Content.IE5\8TF0Q3O7\MCj008315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971800"/>
            <a:ext cx="1811426" cy="1693469"/>
          </a:xfrm>
          <a:prstGeom prst="rect">
            <a:avLst/>
          </a:prstGeom>
          <a:noFill/>
        </p:spPr>
      </p:pic>
      <p:pic>
        <p:nvPicPr>
          <p:cNvPr id="6" name="Picture 3" descr="C:\Users\RosekransL\AppData\Local\Microsoft\Windows\Temporary Internet Files\Content.IE5\8TF0Q3O7\MCj008316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048000"/>
            <a:ext cx="1823314" cy="1707185"/>
          </a:xfrm>
          <a:prstGeom prst="rect">
            <a:avLst/>
          </a:prstGeom>
          <a:noFill/>
        </p:spPr>
      </p:pic>
      <p:sp>
        <p:nvSpPr>
          <p:cNvPr id="7" name="Action Button: Custom 6">
            <a:hlinkClick r:id="rId5" action="ppaction://hlinksldjump" highlightClick="1"/>
          </p:cNvPr>
          <p:cNvSpPr/>
          <p:nvPr/>
        </p:nvSpPr>
        <p:spPr>
          <a:xfrm>
            <a:off x="3429000" y="2514600"/>
            <a:ext cx="2286000" cy="2438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6" action="ppaction://hlinksldjump" highlightClick="1"/>
          </p:cNvPr>
          <p:cNvSpPr/>
          <p:nvPr/>
        </p:nvSpPr>
        <p:spPr>
          <a:xfrm>
            <a:off x="609600" y="26670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6172200" y="25908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7" action="ppaction://hlinksldjump" highlightClick="1"/>
          </p:cNvPr>
          <p:cNvSpPr/>
          <p:nvPr/>
        </p:nvSpPr>
        <p:spPr>
          <a:xfrm>
            <a:off x="457200" y="5715000"/>
            <a:ext cx="28194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Listen again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rial Rounded MT Bold" pitchFamily="34" charset="0"/>
              </a:rPr>
              <a:t>TRY AGAIN!</a:t>
            </a:r>
            <a:endParaRPr lang="en-US" sz="9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 descr="C:\Users\RosekransL\AppData\Local\Microsoft\Windows\Temporary Internet Files\Content.IE5\UKL92LDW\MCj042448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09800"/>
            <a:ext cx="3200400" cy="3376309"/>
          </a:xfrm>
          <a:prstGeom prst="rect">
            <a:avLst/>
          </a:prstGeom>
          <a:noFill/>
        </p:spPr>
      </p:pic>
      <p:sp>
        <p:nvSpPr>
          <p:cNvPr id="7" name="Action Button: Back or Previous 6">
            <a:hlinkClick r:id="" action="ppaction://hlinkshowjump?jump=lastslideviewed" highlightClick="1"/>
          </p:cNvPr>
          <p:cNvSpPr/>
          <p:nvPr/>
        </p:nvSpPr>
        <p:spPr>
          <a:xfrm>
            <a:off x="609600" y="5257800"/>
            <a:ext cx="1828800" cy="1295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rial Rounded MT Bold" pitchFamily="34" charset="0"/>
              </a:rPr>
              <a:t>GREAT </a:t>
            </a:r>
            <a:br>
              <a:rPr lang="en-US" sz="9600" dirty="0" smtClean="0"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en-US" sz="9600" dirty="0" smtClean="0">
                <a:solidFill>
                  <a:srgbClr val="FFFF00"/>
                </a:solidFill>
                <a:latin typeface="Arial Rounded MT Bold" pitchFamily="34" charset="0"/>
              </a:rPr>
              <a:t>ANSWER!</a:t>
            </a:r>
            <a:endParaRPr lang="en-US" sz="9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RosekransL\AppData\Local\Microsoft\Windows\Temporary Internet Files\Content.IE5\I4BJBTH8\MCj043779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3346027" cy="1981200"/>
          </a:xfrm>
          <a:prstGeom prst="rect">
            <a:avLst/>
          </a:prstGeom>
          <a:noFill/>
        </p:spPr>
      </p:pic>
      <p:sp>
        <p:nvSpPr>
          <p:cNvPr id="7" name="Action Button: Custom 6">
            <a:hlinkClick r:id="" action="ppaction://hlinkshowjump?jump=nextslide" highlightClick="1"/>
          </p:cNvPr>
          <p:cNvSpPr/>
          <p:nvPr/>
        </p:nvSpPr>
        <p:spPr>
          <a:xfrm>
            <a:off x="6934200" y="5410200"/>
            <a:ext cx="1752600" cy="914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lastslide" highlightClick="1"/>
          </p:cNvPr>
          <p:cNvSpPr/>
          <p:nvPr/>
        </p:nvSpPr>
        <p:spPr>
          <a:xfrm>
            <a:off x="7315200" y="5638800"/>
            <a:ext cx="1676400" cy="1066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rial Rounded MT Bold" pitchFamily="34" charset="0"/>
              </a:rPr>
              <a:t>Great Job!</a:t>
            </a:r>
            <a:endParaRPr lang="en-US" sz="9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686800" cy="48307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00B0F0"/>
                </a:solidFill>
              </a:rPr>
              <a:t>If you want more information about the solar system, click on the link below.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>
                <a:hlinkClick r:id="rId2"/>
              </a:rPr>
              <a:t>http://www.kidsastronomy.com/solar_system.htm</a:t>
            </a:r>
            <a:endParaRPr lang="en-US" sz="2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9718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Arial Rounded MT Bold" pitchFamily="34" charset="0"/>
              </a:rPr>
              <a:t>Click below to hear about the solar system.  </a:t>
            </a:r>
            <a:br>
              <a:rPr lang="en-US" sz="5400" dirty="0" smtClean="0">
                <a:latin typeface="Arial Rounded MT Bold" pitchFamily="34" charset="0"/>
              </a:rPr>
            </a:br>
            <a:r>
              <a:rPr lang="en-US" sz="5400" dirty="0" smtClean="0">
                <a:latin typeface="Arial Rounded MT Bold" pitchFamily="34" charset="0"/>
              </a:rPr>
              <a:t>Then, take the quiz. </a:t>
            </a:r>
            <a:r>
              <a:rPr lang="en-US" dirty="0" smtClean="0">
                <a:latin typeface="Arial Rounded MT Bold" pitchFamily="34" charset="0"/>
              </a:rPr>
              <a:t/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 Rounded MT Bold" pitchFamily="34" charset="0"/>
              </a:rPr>
              <a:t>Remember to listen carefully!</a:t>
            </a:r>
            <a:endParaRPr lang="en-US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5486400" y="5791200"/>
            <a:ext cx="3505200" cy="8382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 Rounded MT Bold" pitchFamily="34" charset="0"/>
              </a:rPr>
              <a:t>Take the Quiz</a:t>
            </a:r>
            <a:endParaRPr lang="en-US" sz="3200" dirty="0">
              <a:latin typeface="Arial Rounded MT Bold" pitchFamily="34" charset="0"/>
            </a:endParaRPr>
          </a:p>
        </p:txBody>
      </p:sp>
      <p:pic>
        <p:nvPicPr>
          <p:cNvPr id="7" name="Solarsystem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Solarsystem.wav"/>
          </p:nvPr>
        </p:nvPicPr>
        <p:blipFill>
          <a:blip r:embed="rId3"/>
          <a:stretch>
            <a:fillRect/>
          </a:stretch>
        </p:blipFill>
        <p:spPr>
          <a:xfrm>
            <a:off x="3733800" y="3810000"/>
            <a:ext cx="838200" cy="8382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Arial Rounded MT Bold" pitchFamily="34" charset="0"/>
              </a:rPr>
              <a:t>Click below to listen again.</a:t>
            </a:r>
            <a:endParaRPr lang="en-US" sz="4800" dirty="0">
              <a:latin typeface="Arial Rounded MT Bold" pitchFamily="34" charset="0"/>
            </a:endParaRPr>
          </a:p>
        </p:txBody>
      </p:sp>
      <p:sp>
        <p:nvSpPr>
          <p:cNvPr id="5" name="Action Button: Custom 4">
            <a:hlinkClick r:id="" action="ppaction://hlinkshowjump?jump=lastslideviewed" highlightClick="1"/>
          </p:cNvPr>
          <p:cNvSpPr/>
          <p:nvPr/>
        </p:nvSpPr>
        <p:spPr>
          <a:xfrm>
            <a:off x="5791200" y="6019800"/>
            <a:ext cx="31242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Go back to the quiz</a:t>
            </a:r>
            <a:endParaRPr lang="en-US" sz="2400" dirty="0">
              <a:latin typeface="Arial Rounded MT Bold" pitchFamily="34" charset="0"/>
            </a:endParaRPr>
          </a:p>
        </p:txBody>
      </p:sp>
      <p:pic>
        <p:nvPicPr>
          <p:cNvPr id="7" name="Solarsystem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Solarsystem.wav"/>
          </p:nvPr>
        </p:nvPicPr>
        <p:blipFill>
          <a:blip r:embed="rId3"/>
          <a:stretch>
            <a:fillRect/>
          </a:stretch>
        </p:blipFill>
        <p:spPr>
          <a:xfrm>
            <a:off x="3810000" y="2819400"/>
            <a:ext cx="890588" cy="8905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I am the furthest planet from earth.</a:t>
            </a:r>
            <a:endParaRPr lang="en-US" sz="4000" dirty="0">
              <a:latin typeface="Arial Rounded MT Bold" pitchFamily="34" charset="0"/>
            </a:endParaRPr>
          </a:p>
        </p:txBody>
      </p:sp>
      <p:pic>
        <p:nvPicPr>
          <p:cNvPr id="2050" name="Picture 2" descr="C:\Users\RosekransL\AppData\Local\Microsoft\Windows\Temporary Internet Files\Content.IE5\8TF0Q3O7\MCj0083153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43200"/>
            <a:ext cx="1811426" cy="1693469"/>
          </a:xfrm>
          <a:prstGeom prst="rect">
            <a:avLst/>
          </a:prstGeom>
          <a:noFill/>
        </p:spPr>
      </p:pic>
      <p:pic>
        <p:nvPicPr>
          <p:cNvPr id="2051" name="Picture 3" descr="C:\Users\RosekransL\AppData\Local\Microsoft\Windows\Temporary Internet Files\Content.IE5\I4BJBTH8\MCj008316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743200"/>
            <a:ext cx="1824228" cy="1707185"/>
          </a:xfrm>
          <a:prstGeom prst="rect">
            <a:avLst/>
          </a:prstGeom>
          <a:noFill/>
        </p:spPr>
      </p:pic>
      <p:sp>
        <p:nvSpPr>
          <p:cNvPr id="14" name="Action Button: Custom 13">
            <a:hlinkClick r:id="rId4" action="ppaction://hlinksldjump" highlightClick="1"/>
          </p:cNvPr>
          <p:cNvSpPr/>
          <p:nvPr/>
        </p:nvSpPr>
        <p:spPr>
          <a:xfrm>
            <a:off x="457200" y="25146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Custom 14">
            <a:hlinkClick r:id="rId4" action="ppaction://hlinksldjump" highlightClick="1"/>
          </p:cNvPr>
          <p:cNvSpPr/>
          <p:nvPr/>
        </p:nvSpPr>
        <p:spPr>
          <a:xfrm>
            <a:off x="2971800" y="24384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5" action="ppaction://hlinksldjump" highlightClick="1"/>
          </p:cNvPr>
          <p:cNvSpPr/>
          <p:nvPr/>
        </p:nvSpPr>
        <p:spPr>
          <a:xfrm>
            <a:off x="457200" y="5715000"/>
            <a:ext cx="28194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Listen again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10" name="Content Placeholder 3" descr="C:\Users\RosekransL\AppData\Local\Microsoft\Windows\Temporary Internet Files\Content.IE5\UKL92LDW\MCj0083167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743200"/>
            <a:ext cx="1815998" cy="1689811"/>
          </a:xfrm>
          <a:prstGeom prst="rect">
            <a:avLst/>
          </a:prstGeom>
          <a:noFill/>
        </p:spPr>
      </p:pic>
      <p:sp>
        <p:nvSpPr>
          <p:cNvPr id="11" name="Action Button: Custom 10">
            <a:hlinkClick r:id="rId7" action="ppaction://hlinksldjump" highlightClick="1"/>
          </p:cNvPr>
          <p:cNvSpPr/>
          <p:nvPr/>
        </p:nvSpPr>
        <p:spPr>
          <a:xfrm>
            <a:off x="5715000" y="2286000"/>
            <a:ext cx="2667000" cy="26670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rial Rounded MT Bold" pitchFamily="34" charset="0"/>
              </a:rPr>
              <a:t>GOOD </a:t>
            </a:r>
            <a:br>
              <a:rPr lang="en-US" sz="9600" dirty="0" smtClean="0">
                <a:solidFill>
                  <a:srgbClr val="FFFF00"/>
                </a:solidFill>
                <a:latin typeface="Arial Rounded MT Bold" pitchFamily="34" charset="0"/>
              </a:rPr>
            </a:br>
            <a:r>
              <a:rPr lang="en-US" sz="9600" dirty="0" smtClean="0">
                <a:solidFill>
                  <a:srgbClr val="FFFF00"/>
                </a:solidFill>
                <a:latin typeface="Arial Rounded MT Bold" pitchFamily="34" charset="0"/>
              </a:rPr>
              <a:t>ANSWER!</a:t>
            </a:r>
            <a:endParaRPr lang="en-US" sz="9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pic>
        <p:nvPicPr>
          <p:cNvPr id="6147" name="Picture 3" descr="C:\Users\RosekransL\AppData\Local\Microsoft\Windows\Temporary Internet Files\Content.IE5\I4BJBTH8\MCj043779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3346027" cy="1981200"/>
          </a:xfrm>
          <a:prstGeom prst="rect">
            <a:avLst/>
          </a:prstGeom>
          <a:noFill/>
        </p:spPr>
      </p:pic>
      <p:sp>
        <p:nvSpPr>
          <p:cNvPr id="7" name="Content Placeholder 6">
            <a:hlinkClick r:id="" action="ppaction://hlinkshowjump?jump=nextslide" highlightClick="1"/>
          </p:cNvPr>
          <p:cNvSpPr>
            <a:spLocks noGrp="1"/>
          </p:cNvSpPr>
          <p:nvPr>
            <p:ph idx="1"/>
          </p:nvPr>
        </p:nvSpPr>
        <p:spPr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/>
          <p:nvPr/>
        </p:nvSpPr>
        <p:spPr>
          <a:xfrm>
            <a:off x="7010400" y="5562600"/>
            <a:ext cx="1752600" cy="914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3" action="ppaction://hlinksldjump" highlightClick="1"/>
          </p:cNvPr>
          <p:cNvSpPr/>
          <p:nvPr/>
        </p:nvSpPr>
        <p:spPr>
          <a:xfrm>
            <a:off x="7315200" y="5638800"/>
            <a:ext cx="1676400" cy="1066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 Rounded MT Bold" pitchFamily="34" charset="0"/>
              </a:rPr>
              <a:t>I am the largest planet.</a:t>
            </a:r>
            <a:endParaRPr lang="en-US" sz="4000" dirty="0">
              <a:latin typeface="Arial Rounded MT Bold" pitchFamily="34" charset="0"/>
            </a:endParaRPr>
          </a:p>
        </p:txBody>
      </p:sp>
      <p:pic>
        <p:nvPicPr>
          <p:cNvPr id="4" name="Content Placeholder 3" descr="C:\Users\RosekransL\AppData\Local\Microsoft\Windows\Temporary Internet Files\Content.IE5\I4BJBTH8\MCj0083163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0"/>
            <a:ext cx="1824228" cy="1707185"/>
          </a:xfrm>
          <a:prstGeom prst="rect">
            <a:avLst/>
          </a:prstGeom>
          <a:noFill/>
        </p:spPr>
      </p:pic>
      <p:pic>
        <p:nvPicPr>
          <p:cNvPr id="3074" name="Picture 2" descr="C:\Users\RosekransL\AppData\Local\Microsoft\Windows\Temporary Internet Files\Content.IE5\8TF0Q3O7\MCj00831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048000"/>
            <a:ext cx="1824228" cy="1707185"/>
          </a:xfrm>
          <a:prstGeom prst="rect">
            <a:avLst/>
          </a:prstGeom>
          <a:noFill/>
        </p:spPr>
      </p:pic>
      <p:pic>
        <p:nvPicPr>
          <p:cNvPr id="3075" name="Picture 3" descr="C:\Users\RosekransL\AppData\Local\Microsoft\Windows\Temporary Internet Files\Content.IE5\8TF0Q3O7\MCj008316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048000"/>
            <a:ext cx="1823314" cy="1707185"/>
          </a:xfrm>
          <a:prstGeom prst="rect">
            <a:avLst/>
          </a:prstGeom>
          <a:noFill/>
        </p:spPr>
      </p:pic>
      <p:sp>
        <p:nvSpPr>
          <p:cNvPr id="7" name="Action Button: Custom 6">
            <a:hlinkClick r:id="rId5" action="ppaction://hlinksldjump" highlightClick="1"/>
          </p:cNvPr>
          <p:cNvSpPr/>
          <p:nvPr/>
        </p:nvSpPr>
        <p:spPr>
          <a:xfrm>
            <a:off x="381000" y="2667000"/>
            <a:ext cx="2286000" cy="2438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rId6" action="ppaction://hlinksldjump" highlightClick="1"/>
          </p:cNvPr>
          <p:cNvSpPr/>
          <p:nvPr/>
        </p:nvSpPr>
        <p:spPr>
          <a:xfrm>
            <a:off x="3048000" y="25146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6019800" y="25908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rId7" action="ppaction://hlinksldjump" highlightClick="1"/>
          </p:cNvPr>
          <p:cNvSpPr/>
          <p:nvPr/>
        </p:nvSpPr>
        <p:spPr>
          <a:xfrm>
            <a:off x="457200" y="5715000"/>
            <a:ext cx="28194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Listen again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Arial Rounded MT Bold" pitchFamily="34" charset="0"/>
              </a:rPr>
              <a:t>CORRECT!</a:t>
            </a:r>
            <a:endParaRPr lang="en-US" sz="96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RosekransL\AppData\Local\Microsoft\Windows\Temporary Internet Files\Content.IE5\I4BJBTH8\MCj043779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3346027" cy="1981200"/>
          </a:xfrm>
          <a:prstGeom prst="rect">
            <a:avLst/>
          </a:prstGeom>
          <a:noFill/>
        </p:spPr>
      </p:pic>
      <p:sp>
        <p:nvSpPr>
          <p:cNvPr id="8" name="Action Button: Custom 7">
            <a:hlinkClick r:id="" action="ppaction://hlinkshowjump?jump=nextslide" highlightClick="1"/>
          </p:cNvPr>
          <p:cNvSpPr/>
          <p:nvPr/>
        </p:nvSpPr>
        <p:spPr>
          <a:xfrm>
            <a:off x="6934200" y="5410200"/>
            <a:ext cx="1752600" cy="914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3" action="ppaction://hlinksldjump" highlightClick="1"/>
          </p:cNvPr>
          <p:cNvSpPr/>
          <p:nvPr/>
        </p:nvSpPr>
        <p:spPr>
          <a:xfrm>
            <a:off x="7315200" y="5638800"/>
            <a:ext cx="1676400" cy="10668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Arial Rounded MT Bold" pitchFamily="34" charset="0"/>
              </a:rPr>
              <a:t>I have rings.</a:t>
            </a:r>
            <a:endParaRPr lang="en-US" sz="4000" dirty="0">
              <a:latin typeface="Arial Rounded MT Bold" pitchFamily="34" charset="0"/>
            </a:endParaRPr>
          </a:p>
        </p:txBody>
      </p:sp>
      <p:pic>
        <p:nvPicPr>
          <p:cNvPr id="4" name="Picture 8" descr="C:\Users\RosekransL\AppData\Local\Microsoft\Windows\Temporary Internet Files\Content.IE5\I4BJBTH8\MCj0083161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971800"/>
            <a:ext cx="1815998" cy="1698041"/>
          </a:xfrm>
          <a:prstGeom prst="rect">
            <a:avLst/>
          </a:prstGeom>
          <a:noFill/>
        </p:spPr>
      </p:pic>
      <p:pic>
        <p:nvPicPr>
          <p:cNvPr id="4099" name="Picture 3" descr="C:\Users\RosekransL\AppData\Local\Microsoft\Windows\Temporary Internet Files\Content.IE5\UKL92LDW\MCj008316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971800"/>
            <a:ext cx="1815998" cy="1689811"/>
          </a:xfrm>
          <a:prstGeom prst="rect">
            <a:avLst/>
          </a:prstGeom>
          <a:noFill/>
        </p:spPr>
      </p:pic>
      <p:pic>
        <p:nvPicPr>
          <p:cNvPr id="4102" name="Picture 6" descr="C:\Users\RosekransL\AppData\Local\Microsoft\Windows\Temporary Internet Files\Content.IE5\8TF0Q3O7\MCj008315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971800"/>
            <a:ext cx="1810512" cy="1713586"/>
          </a:xfrm>
          <a:prstGeom prst="rect">
            <a:avLst/>
          </a:prstGeom>
          <a:noFill/>
        </p:spPr>
      </p:pic>
      <p:sp>
        <p:nvSpPr>
          <p:cNvPr id="10" name="Action Button: Custom 9">
            <a:hlinkClick r:id="rId5" action="ppaction://hlinksldjump" highlightClick="1"/>
          </p:cNvPr>
          <p:cNvSpPr/>
          <p:nvPr/>
        </p:nvSpPr>
        <p:spPr>
          <a:xfrm>
            <a:off x="6324600" y="2514600"/>
            <a:ext cx="2286000" cy="2438400"/>
          </a:xfrm>
          <a:prstGeom prst="actionButtonBlank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Custom 10">
            <a:hlinkClick r:id="rId6" action="ppaction://hlinksldjump" highlightClick="1"/>
          </p:cNvPr>
          <p:cNvSpPr/>
          <p:nvPr/>
        </p:nvSpPr>
        <p:spPr>
          <a:xfrm>
            <a:off x="609600" y="25146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rId6" action="ppaction://hlinksldjump" highlightClick="1"/>
          </p:cNvPr>
          <p:cNvSpPr/>
          <p:nvPr/>
        </p:nvSpPr>
        <p:spPr>
          <a:xfrm>
            <a:off x="3352800" y="2514600"/>
            <a:ext cx="2514600" cy="2362200"/>
          </a:xfrm>
          <a:prstGeom prst="actionButtonBlank">
            <a:avLst/>
          </a:prstGeom>
          <a:solidFill>
            <a:schemeClr val="bg1">
              <a:alpha val="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Custom 8">
            <a:hlinkClick r:id="rId7" action="ppaction://hlinksldjump" highlightClick="1"/>
          </p:cNvPr>
          <p:cNvSpPr/>
          <p:nvPr/>
        </p:nvSpPr>
        <p:spPr>
          <a:xfrm>
            <a:off x="457200" y="5715000"/>
            <a:ext cx="2819400" cy="7620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Listen again</a:t>
            </a:r>
            <a:endParaRPr lang="en-US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181</Words>
  <Application>Microsoft Office PowerPoint</Application>
  <PresentationFormat>On-screen Show (4:3)</PresentationFormat>
  <Paragraphs>44</Paragraphs>
  <Slides>26</Slides>
  <Notes>0</Notes>
  <HiddenSlides>12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Solar System</vt:lpstr>
      <vt:lpstr>These are the planets in order from the sun.</vt:lpstr>
      <vt:lpstr>Click below to hear about the solar system.   Then, take the quiz.  Remember to listen carefully!</vt:lpstr>
      <vt:lpstr>Click below to listen again.</vt:lpstr>
      <vt:lpstr>I am the furthest planet from earth.</vt:lpstr>
      <vt:lpstr>GOOD  ANSWER!</vt:lpstr>
      <vt:lpstr>I am the largest planet.</vt:lpstr>
      <vt:lpstr>CORRECT!</vt:lpstr>
      <vt:lpstr>I have rings.</vt:lpstr>
      <vt:lpstr>AWESOME!</vt:lpstr>
      <vt:lpstr>I am the smallest planet.</vt:lpstr>
      <vt:lpstr>YOU GOT IT!</vt:lpstr>
      <vt:lpstr>I am called the “red planet”. </vt:lpstr>
      <vt:lpstr>SUPER!</vt:lpstr>
      <vt:lpstr>I am the closest planet to the sun.</vt:lpstr>
      <vt:lpstr>GREAT!</vt:lpstr>
      <vt:lpstr>I am the coldest planet in the  solar system.</vt:lpstr>
      <vt:lpstr>BRRRR!</vt:lpstr>
      <vt:lpstr>I am the closest planet to Earth.</vt:lpstr>
      <vt:lpstr>HELLO NEIGHBOR!</vt:lpstr>
      <vt:lpstr>I am the planet furthest from the sun.</vt:lpstr>
      <vt:lpstr>YOU DID IT!</vt:lpstr>
      <vt:lpstr>I am the hottest planet in the solar system.</vt:lpstr>
      <vt:lpstr>TRY AGAIN!</vt:lpstr>
      <vt:lpstr>GREAT  ANSWER!</vt:lpstr>
      <vt:lpstr>Great Job!</vt:lpstr>
    </vt:vector>
  </TitlesOfParts>
  <Company>SUNY Cortland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 Rosekrans</dc:creator>
  <cp:lastModifiedBy>VirtualTestPC</cp:lastModifiedBy>
  <cp:revision>50</cp:revision>
  <dcterms:created xsi:type="dcterms:W3CDTF">2009-11-02T23:15:17Z</dcterms:created>
  <dcterms:modified xsi:type="dcterms:W3CDTF">2009-11-04T00:05:29Z</dcterms:modified>
</cp:coreProperties>
</file>