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F7729-AB96-4BD8-94FB-7B90728DE198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E61E05-39AA-4113-83DC-7A069CDE2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web.cortland.edu/kristi.lacount/Project3.html" TargetMode="External"/><Relationship Id="rId7" Type="http://schemas.openxmlformats.org/officeDocument/2006/relationships/hyperlink" Target="http://studentweb.cortland.edu/kristi.lacount/photostory.html" TargetMode="External"/><Relationship Id="rId2" Type="http://schemas.openxmlformats.org/officeDocument/2006/relationships/hyperlink" Target="http://sites.google.com/site/klacountproject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udentweb.cortland.edu/kristi.lacount/project6.html" TargetMode="External"/><Relationship Id="rId5" Type="http://schemas.openxmlformats.org/officeDocument/2006/relationships/hyperlink" Target="http://sites.google.com/site/kristilacountwebquest/" TargetMode="External"/><Relationship Id="rId4" Type="http://schemas.openxmlformats.org/officeDocument/2006/relationships/hyperlink" Target="http://studentweb.cortland.edu/kristi.lacount/project%204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kristilacountwebquest/" TargetMode="External"/><Relationship Id="rId2" Type="http://schemas.openxmlformats.org/officeDocument/2006/relationships/hyperlink" Target="http://studentweb.cortland.edu/kristi.lacount/photostor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600200"/>
            <a:ext cx="7162800" cy="1066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My EDU-314</a:t>
            </a:r>
            <a:br>
              <a:rPr lang="en-US" sz="4800" dirty="0" smtClean="0"/>
            </a:br>
            <a:r>
              <a:rPr lang="en-US" sz="4800" dirty="0" smtClean="0"/>
              <a:t>E-Portfolio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Kristi </a:t>
            </a:r>
            <a:r>
              <a:rPr lang="en-US" dirty="0" err="1" smtClean="0"/>
              <a:t>LaCount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My Projects: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952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Project #2: Elementary School </a:t>
            </a:r>
            <a:r>
              <a:rPr lang="en-US" sz="2800" dirty="0" smtClean="0">
                <a:hlinkClick r:id="rId2"/>
              </a:rPr>
              <a:t>Website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Project #3: </a:t>
            </a:r>
            <a:r>
              <a:rPr lang="en-US" sz="2800" dirty="0" smtClean="0">
                <a:hlinkClick r:id="rId3"/>
              </a:rPr>
              <a:t>Puzzle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Project </a:t>
            </a:r>
            <a:r>
              <a:rPr lang="en-US" sz="2800" dirty="0" smtClean="0">
                <a:hlinkClick r:id="rId4"/>
              </a:rPr>
              <a:t>#4: MS </a:t>
            </a:r>
            <a:r>
              <a:rPr lang="en-US" sz="2800" dirty="0" smtClean="0">
                <a:hlinkClick r:id="rId4"/>
              </a:rPr>
              <a:t>Word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Project #5: </a:t>
            </a:r>
            <a:r>
              <a:rPr lang="en-US" sz="2800" dirty="0" err="1" smtClean="0">
                <a:hlinkClick r:id="rId5"/>
              </a:rPr>
              <a:t>Webquest</a:t>
            </a:r>
            <a:endParaRPr lang="en-US" sz="2800" dirty="0" smtClean="0"/>
          </a:p>
          <a:p>
            <a:r>
              <a:rPr lang="en-US" sz="2800" dirty="0" smtClean="0">
                <a:hlinkClick r:id="rId6"/>
              </a:rPr>
              <a:t> Project #6: MS </a:t>
            </a:r>
            <a:r>
              <a:rPr lang="en-US" sz="2800" dirty="0" smtClean="0">
                <a:hlinkClick r:id="rId6"/>
              </a:rPr>
              <a:t>Publisher</a:t>
            </a:r>
            <a:endParaRPr lang="en-US" sz="2800" dirty="0" smtClean="0"/>
          </a:p>
          <a:p>
            <a:r>
              <a:rPr lang="en-US" sz="2800" dirty="0" smtClean="0">
                <a:hlinkClick r:id="rId7"/>
              </a:rPr>
              <a:t>Project #7 Digital Story </a:t>
            </a:r>
            <a:r>
              <a:rPr lang="en-US" sz="2800" dirty="0" smtClean="0">
                <a:hlinkClick r:id="rId7"/>
              </a:rPr>
              <a:t>Project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Technology: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sz="3600" dirty="0" smtClean="0"/>
              <a:t>Most difficult:</a:t>
            </a:r>
          </a:p>
          <a:p>
            <a:pPr lvl="1"/>
            <a:r>
              <a:rPr lang="en-US" sz="3600" dirty="0" smtClean="0"/>
              <a:t>Digital Story Project</a:t>
            </a:r>
          </a:p>
          <a:p>
            <a:pPr lvl="1"/>
            <a:r>
              <a:rPr lang="en-US" sz="3600" dirty="0" smtClean="0"/>
              <a:t>Microsoft Publisher</a:t>
            </a:r>
            <a:endParaRPr lang="en-US" sz="36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910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Easiest: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Word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Puzzle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Frustration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Trial and Error.</a:t>
            </a:r>
          </a:p>
          <a:p>
            <a:endParaRPr lang="en-US" sz="3600" dirty="0" smtClean="0"/>
          </a:p>
          <a:p>
            <a:r>
              <a:rPr lang="en-US" sz="3600" dirty="0" smtClean="0"/>
              <a:t>Never afraid to ask for help.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It always works out in the 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My Classroom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467600" cy="556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Digital </a:t>
            </a:r>
            <a:r>
              <a:rPr lang="en-US" sz="3600" dirty="0" smtClean="0">
                <a:hlinkClick r:id="rId2"/>
              </a:rPr>
              <a:t>Story Project</a:t>
            </a:r>
            <a:endParaRPr lang="en-US" sz="3600" dirty="0" smtClean="0"/>
          </a:p>
          <a:p>
            <a:pPr lvl="1"/>
            <a:r>
              <a:rPr lang="en-US" sz="3300" dirty="0" smtClean="0"/>
              <a:t>Keepsake</a:t>
            </a:r>
            <a:endParaRPr lang="en-US" sz="3300" dirty="0" smtClean="0"/>
          </a:p>
          <a:p>
            <a:pPr lvl="1"/>
            <a:r>
              <a:rPr lang="en-US" sz="3300" dirty="0" smtClean="0"/>
              <a:t>End of year</a:t>
            </a:r>
          </a:p>
          <a:p>
            <a:pPr lvl="1"/>
            <a:r>
              <a:rPr lang="en-US" sz="3300" dirty="0" smtClean="0"/>
              <a:t>Field </a:t>
            </a:r>
            <a:r>
              <a:rPr lang="en-US" sz="3300" dirty="0" smtClean="0"/>
              <a:t>Trip</a:t>
            </a:r>
          </a:p>
          <a:p>
            <a:pPr lvl="1"/>
            <a:endParaRPr lang="en-US" sz="3300" dirty="0" smtClean="0"/>
          </a:p>
          <a:p>
            <a:r>
              <a:rPr lang="en-US" sz="3600" dirty="0" err="1" smtClean="0">
                <a:hlinkClick r:id="rId3"/>
              </a:rPr>
              <a:t>Webquest</a:t>
            </a:r>
            <a:r>
              <a:rPr lang="en-US" sz="3600" dirty="0" smtClean="0">
                <a:hlinkClick r:id="rId3"/>
              </a:rPr>
              <a:t> </a:t>
            </a:r>
            <a:endParaRPr lang="en-US" sz="3600" dirty="0" smtClean="0"/>
          </a:p>
          <a:p>
            <a:pPr lvl="1"/>
            <a:r>
              <a:rPr lang="en-US" sz="3000" dirty="0" smtClean="0"/>
              <a:t>Teacher Team</a:t>
            </a:r>
          </a:p>
          <a:p>
            <a:pPr lvl="1"/>
            <a:r>
              <a:rPr lang="en-US" sz="3000" dirty="0" smtClean="0"/>
              <a:t>History, Science</a:t>
            </a:r>
          </a:p>
          <a:p>
            <a:pPr lvl="1"/>
            <a:r>
              <a:rPr lang="en-US" sz="3000" dirty="0" smtClean="0"/>
              <a:t>Fun, engaging, and interesting!</a:t>
            </a:r>
            <a:endParaRPr lang="en-US" sz="3000" dirty="0" smtClean="0"/>
          </a:p>
          <a:p>
            <a:pPr lvl="1"/>
            <a:endParaRPr lang="en-US" sz="3300" dirty="0" smtClean="0"/>
          </a:p>
          <a:p>
            <a:pPr lvl="1">
              <a:buNone/>
            </a:pP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91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My EDU-314 E-Portfolio</vt:lpstr>
      <vt:lpstr>My Projects:</vt:lpstr>
      <vt:lpstr>Technology:</vt:lpstr>
      <vt:lpstr>Frustration</vt:lpstr>
      <vt:lpstr>My Classroom</vt:lpstr>
    </vt:vector>
  </TitlesOfParts>
  <Company>SUNY Cortland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EDU-314 E-Portfolio</dc:title>
  <dc:creator>Labman</dc:creator>
  <cp:lastModifiedBy>Labman</cp:lastModifiedBy>
  <cp:revision>2</cp:revision>
  <dcterms:created xsi:type="dcterms:W3CDTF">2009-04-27T14:09:12Z</dcterms:created>
  <dcterms:modified xsi:type="dcterms:W3CDTF">2009-04-27T14:25:38Z</dcterms:modified>
</cp:coreProperties>
</file>