
<file path=[Content_Types].xml><?xml version="1.0" encoding="utf-8"?>
<Types xmlns="http://schemas.openxmlformats.org/package/2006/content-types">
  <Default Extension="png" ContentType="image/png"/>
  <Default Extension="jpeg" ContentType="image/jpeg"/>
  <Default Extension="wmf" ContentType="image/x-wmf"/>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8"/>
  </p:notesMasterIdLst>
  <p:sldIdLst>
    <p:sldId id="256" r:id="rId2"/>
    <p:sldId id="288" r:id="rId3"/>
    <p:sldId id="271" r:id="rId4"/>
    <p:sldId id="261" r:id="rId5"/>
    <p:sldId id="262" r:id="rId6"/>
    <p:sldId id="273" r:id="rId7"/>
    <p:sldId id="274" r:id="rId8"/>
    <p:sldId id="275" r:id="rId9"/>
    <p:sldId id="263" r:id="rId10"/>
    <p:sldId id="282" r:id="rId11"/>
    <p:sldId id="283" r:id="rId12"/>
    <p:sldId id="284" r:id="rId13"/>
    <p:sldId id="270" r:id="rId14"/>
    <p:sldId id="268" r:id="rId15"/>
    <p:sldId id="265" r:id="rId16"/>
    <p:sldId id="272" r:id="rId17"/>
    <p:sldId id="285" r:id="rId18"/>
    <p:sldId id="287" r:id="rId19"/>
    <p:sldId id="286" r:id="rId20"/>
    <p:sldId id="276" r:id="rId21"/>
    <p:sldId id="277" r:id="rId22"/>
    <p:sldId id="278" r:id="rId23"/>
    <p:sldId id="279" r:id="rId24"/>
    <p:sldId id="280" r:id="rId25"/>
    <p:sldId id="264" r:id="rId26"/>
    <p:sldId id="281" r:id="rId27"/>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3357" autoAdjust="0"/>
  </p:normalViewPr>
  <p:slideViewPr>
    <p:cSldViewPr>
      <p:cViewPr varScale="1">
        <p:scale>
          <a:sx n="69" d="100"/>
          <a:sy n="69"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E091F2AB-160E-4315-ADDF-5D076160E418}" type="datetimeFigureOut">
              <a:rPr lang="en-US"/>
              <a:pPr>
                <a:defRPr/>
              </a:pPr>
              <a:t>11/12/2014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1C7F1078-570B-4B03-9D43-15D38F0093CB}" type="slidenum">
              <a:rPr lang="en-US" altLang="en-US"/>
              <a:pPr>
                <a:defRPr/>
              </a:pPr>
              <a:t>‹#›</a:t>
            </a:fld>
            <a:endParaRPr lang="en-US" altLang="en-US"/>
          </a:p>
        </p:txBody>
      </p:sp>
    </p:spTree>
    <p:extLst>
      <p:ext uri="{BB962C8B-B14F-4D97-AF65-F5344CB8AC3E}">
        <p14:creationId xmlns:p14="http://schemas.microsoft.com/office/powerpoint/2010/main" val="500163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teacher will talk about ordering customs in the US and in Spain: tense, politeness, appropriate phrases</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A3AF7823-B3D6-4E44-AC5B-B5486C1A1611}" type="slidenum">
              <a:rPr lang="en-US" altLang="en-US"/>
              <a:pPr/>
              <a:t>3</a:t>
            </a:fld>
            <a:endParaRPr lang="en-US" altLang="en-US"/>
          </a:p>
        </p:txBody>
      </p:sp>
    </p:spTree>
    <p:extLst>
      <p:ext uri="{BB962C8B-B14F-4D97-AF65-F5344CB8AC3E}">
        <p14:creationId xmlns:p14="http://schemas.microsoft.com/office/powerpoint/2010/main" val="109098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Tomen notas. How do we make “gustaría” plural when we are talking about ordering multiples of a food item? Add an “n”.</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17B19EB-7304-4FDF-B46B-BA334BF06C40}" type="slidenum">
              <a:rPr lang="en-US" altLang="en-US"/>
              <a:pPr/>
              <a:t>4</a:t>
            </a:fld>
            <a:endParaRPr lang="en-US" altLang="en-US"/>
          </a:p>
        </p:txBody>
      </p:sp>
    </p:spTree>
    <p:extLst>
      <p:ext uri="{BB962C8B-B14F-4D97-AF65-F5344CB8AC3E}">
        <p14:creationId xmlns:p14="http://schemas.microsoft.com/office/powerpoint/2010/main" val="156052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FA85E9A-97A3-4A52-9457-8A87BA0C8A42}" type="slidenum">
              <a:rPr lang="en-US" altLang="en-US"/>
              <a:pPr/>
              <a:t>13</a:t>
            </a:fld>
            <a:endParaRPr lang="en-US" altLang="en-US"/>
          </a:p>
        </p:txBody>
      </p:sp>
    </p:spTree>
    <p:extLst>
      <p:ext uri="{BB962C8B-B14F-4D97-AF65-F5344CB8AC3E}">
        <p14:creationId xmlns:p14="http://schemas.microsoft.com/office/powerpoint/2010/main" val="102881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these pictures, students can see types of food from Spain and their costs, some foods we have already talked about in the vocabulary part of the lesson. By clicking the link, students can see a website and menu from Café y Té. This was a restaurant that I went to many times when I was in Spain. You can go in to get a drink and something quick to eat.</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30AA370-2020-47CF-B414-2E0EA20F4569}" type="slidenum">
              <a:rPr lang="en-US" altLang="en-US"/>
              <a:pPr/>
              <a:t>15</a:t>
            </a:fld>
            <a:endParaRPr lang="en-US" altLang="en-US"/>
          </a:p>
        </p:txBody>
      </p:sp>
    </p:spTree>
    <p:extLst>
      <p:ext uri="{BB962C8B-B14F-4D97-AF65-F5344CB8AC3E}">
        <p14:creationId xmlns:p14="http://schemas.microsoft.com/office/powerpoint/2010/main" val="3038395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66CC341B-33B6-433F-BE1A-825DEE6DD191}" type="slidenum">
              <a:rPr lang="en-US" altLang="en-US"/>
              <a:pPr/>
              <a:t>24</a:t>
            </a:fld>
            <a:endParaRPr lang="en-US" altLang="en-US"/>
          </a:p>
        </p:txBody>
      </p:sp>
    </p:spTree>
    <p:extLst>
      <p:ext uri="{BB962C8B-B14F-4D97-AF65-F5344CB8AC3E}">
        <p14:creationId xmlns:p14="http://schemas.microsoft.com/office/powerpoint/2010/main" val="2353271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endParaRPr lang="es-ES" alt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s-ES" altLang="en-US"/>
          </a:p>
        </p:txBody>
      </p:sp>
      <p:sp>
        <p:nvSpPr>
          <p:cNvPr id="49" name="Slide Number Placeholder 5"/>
          <p:cNvSpPr>
            <a:spLocks noGrp="1"/>
          </p:cNvSpPr>
          <p:nvPr>
            <p:ph type="sldNum" sz="quarter" idx="12"/>
          </p:nvPr>
        </p:nvSpPr>
        <p:spPr>
          <a:xfrm>
            <a:off x="4649788" y="5719763"/>
            <a:ext cx="642937" cy="365125"/>
          </a:xfrm>
        </p:spPr>
        <p:txBody>
          <a:bodyPr/>
          <a:lstStyle>
            <a:lvl1pPr>
              <a:defRPr smtClean="0">
                <a:solidFill>
                  <a:schemeClr val="accent1"/>
                </a:solidFill>
              </a:defRPr>
            </a:lvl1pPr>
          </a:lstStyle>
          <a:p>
            <a:pPr>
              <a:defRPr/>
            </a:pPr>
            <a:fld id="{50E55623-295C-4138-9A28-417F2C2AC4F1}" type="slidenum">
              <a:rPr lang="es-ES" altLang="en-US"/>
              <a:pPr>
                <a:defRPr/>
              </a:pPr>
              <a:t>‹#›</a:t>
            </a:fld>
            <a:endParaRPr lang="es-ES" altLang="en-US"/>
          </a:p>
        </p:txBody>
      </p:sp>
    </p:spTree>
    <p:extLst>
      <p:ext uri="{BB962C8B-B14F-4D97-AF65-F5344CB8AC3E}">
        <p14:creationId xmlns:p14="http://schemas.microsoft.com/office/powerpoint/2010/main" val="478804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F9936510-759A-4B28-A98F-B3BE5C211343}" type="slidenum">
              <a:rPr lang="es-ES" altLang="en-US"/>
              <a:pPr>
                <a:defRPr/>
              </a:pPr>
              <a:t>‹#›</a:t>
            </a:fld>
            <a:endParaRPr lang="es-ES" altLang="en-US"/>
          </a:p>
        </p:txBody>
      </p:sp>
    </p:spTree>
    <p:extLst>
      <p:ext uri="{BB962C8B-B14F-4D97-AF65-F5344CB8AC3E}">
        <p14:creationId xmlns:p14="http://schemas.microsoft.com/office/powerpoint/2010/main" val="227132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B20F0A40-39C4-4481-BF13-3DAB0D966CC1}" type="slidenum">
              <a:rPr lang="es-ES" altLang="en-US"/>
              <a:pPr>
                <a:defRPr/>
              </a:pPr>
              <a:t>‹#›</a:t>
            </a:fld>
            <a:endParaRPr lang="es-ES" altLang="en-US"/>
          </a:p>
        </p:txBody>
      </p:sp>
    </p:spTree>
    <p:extLst>
      <p:ext uri="{BB962C8B-B14F-4D97-AF65-F5344CB8AC3E}">
        <p14:creationId xmlns:p14="http://schemas.microsoft.com/office/powerpoint/2010/main" val="247406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097D1BDA-9AD0-45B5-B0B1-6289D117CA05}" type="slidenum">
              <a:rPr lang="es-ES" altLang="en-US"/>
              <a:pPr>
                <a:defRPr/>
              </a:pPr>
              <a:t>‹#›</a:t>
            </a:fld>
            <a:endParaRPr lang="es-ES" altLang="en-US"/>
          </a:p>
        </p:txBody>
      </p:sp>
    </p:spTree>
    <p:extLst>
      <p:ext uri="{BB962C8B-B14F-4D97-AF65-F5344CB8AC3E}">
        <p14:creationId xmlns:p14="http://schemas.microsoft.com/office/powerpoint/2010/main" val="143660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s-ES" altLang="en-US"/>
          </a:p>
        </p:txBody>
      </p:sp>
      <p:sp>
        <p:nvSpPr>
          <p:cNvPr id="5" name="Footer Placeholder 4"/>
          <p:cNvSpPr>
            <a:spLocks noGrp="1"/>
          </p:cNvSpPr>
          <p:nvPr>
            <p:ph type="ftr" sz="quarter" idx="11"/>
          </p:nvPr>
        </p:nvSpPr>
        <p:spPr/>
        <p:txBody>
          <a:bodyPr/>
          <a:lstStyle>
            <a:lvl1pPr>
              <a:defRPr/>
            </a:lvl1pPr>
          </a:lstStyle>
          <a:p>
            <a:pPr>
              <a:defRPr/>
            </a:pPr>
            <a:endParaRPr lang="es-ES" altLang="en-US"/>
          </a:p>
        </p:txBody>
      </p:sp>
      <p:sp>
        <p:nvSpPr>
          <p:cNvPr id="6" name="Slide Number Placeholder 5"/>
          <p:cNvSpPr>
            <a:spLocks noGrp="1"/>
          </p:cNvSpPr>
          <p:nvPr>
            <p:ph type="sldNum" sz="quarter" idx="12"/>
          </p:nvPr>
        </p:nvSpPr>
        <p:spPr/>
        <p:txBody>
          <a:bodyPr/>
          <a:lstStyle>
            <a:lvl1pPr>
              <a:defRPr/>
            </a:lvl1pPr>
          </a:lstStyle>
          <a:p>
            <a:pPr>
              <a:defRPr/>
            </a:pPr>
            <a:fld id="{ADC5EA0B-3D44-42B4-A2CD-9EAB35504206}" type="slidenum">
              <a:rPr lang="es-ES" altLang="en-US"/>
              <a:pPr>
                <a:defRPr/>
              </a:pPr>
              <a:t>‹#›</a:t>
            </a:fld>
            <a:endParaRPr lang="es-ES" altLang="en-US"/>
          </a:p>
        </p:txBody>
      </p:sp>
    </p:spTree>
    <p:extLst>
      <p:ext uri="{BB962C8B-B14F-4D97-AF65-F5344CB8AC3E}">
        <p14:creationId xmlns:p14="http://schemas.microsoft.com/office/powerpoint/2010/main" val="319520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s-ES" altLang="en-US"/>
          </a:p>
        </p:txBody>
      </p:sp>
      <p:sp>
        <p:nvSpPr>
          <p:cNvPr id="6" name="Footer Placeholder 4"/>
          <p:cNvSpPr>
            <a:spLocks noGrp="1"/>
          </p:cNvSpPr>
          <p:nvPr>
            <p:ph type="ftr" sz="quarter" idx="16"/>
          </p:nvPr>
        </p:nvSpPr>
        <p:spPr/>
        <p:txBody>
          <a:bodyPr/>
          <a:lstStyle>
            <a:lvl1pPr>
              <a:defRPr/>
            </a:lvl1pPr>
          </a:lstStyle>
          <a:p>
            <a:pPr>
              <a:defRPr/>
            </a:pPr>
            <a:endParaRPr lang="es-ES" altLang="en-US"/>
          </a:p>
        </p:txBody>
      </p:sp>
      <p:sp>
        <p:nvSpPr>
          <p:cNvPr id="7" name="Slide Number Placeholder 5"/>
          <p:cNvSpPr>
            <a:spLocks noGrp="1"/>
          </p:cNvSpPr>
          <p:nvPr>
            <p:ph type="sldNum" sz="quarter" idx="17"/>
          </p:nvPr>
        </p:nvSpPr>
        <p:spPr/>
        <p:txBody>
          <a:bodyPr/>
          <a:lstStyle>
            <a:lvl1pPr>
              <a:defRPr/>
            </a:lvl1pPr>
          </a:lstStyle>
          <a:p>
            <a:pPr>
              <a:defRPr/>
            </a:pPr>
            <a:fld id="{4AF53BDA-33F1-453A-A4DD-60B186C1A51E}" type="slidenum">
              <a:rPr lang="es-ES" altLang="en-US"/>
              <a:pPr>
                <a:defRPr/>
              </a:pPr>
              <a:t>‹#›</a:t>
            </a:fld>
            <a:endParaRPr lang="es-ES" altLang="en-US"/>
          </a:p>
        </p:txBody>
      </p:sp>
    </p:spTree>
    <p:extLst>
      <p:ext uri="{BB962C8B-B14F-4D97-AF65-F5344CB8AC3E}">
        <p14:creationId xmlns:p14="http://schemas.microsoft.com/office/powerpoint/2010/main" val="2053105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s-ES" altLang="en-US"/>
          </a:p>
        </p:txBody>
      </p:sp>
      <p:sp>
        <p:nvSpPr>
          <p:cNvPr id="8" name="Footer Placeholder 4"/>
          <p:cNvSpPr>
            <a:spLocks noGrp="1"/>
          </p:cNvSpPr>
          <p:nvPr>
            <p:ph type="ftr" sz="quarter" idx="11"/>
          </p:nvPr>
        </p:nvSpPr>
        <p:spPr/>
        <p:txBody>
          <a:bodyPr/>
          <a:lstStyle>
            <a:lvl1pPr>
              <a:defRPr/>
            </a:lvl1pPr>
          </a:lstStyle>
          <a:p>
            <a:pPr>
              <a:defRPr/>
            </a:pPr>
            <a:endParaRPr lang="es-ES" altLang="en-US"/>
          </a:p>
        </p:txBody>
      </p:sp>
      <p:sp>
        <p:nvSpPr>
          <p:cNvPr id="9" name="Slide Number Placeholder 5"/>
          <p:cNvSpPr>
            <a:spLocks noGrp="1"/>
          </p:cNvSpPr>
          <p:nvPr>
            <p:ph type="sldNum" sz="quarter" idx="12"/>
          </p:nvPr>
        </p:nvSpPr>
        <p:spPr/>
        <p:txBody>
          <a:bodyPr/>
          <a:lstStyle>
            <a:lvl1pPr>
              <a:defRPr/>
            </a:lvl1pPr>
          </a:lstStyle>
          <a:p>
            <a:pPr>
              <a:defRPr/>
            </a:pPr>
            <a:fld id="{D983A608-ADC2-449E-9C84-B69CAE728DF4}" type="slidenum">
              <a:rPr lang="es-ES" altLang="en-US"/>
              <a:pPr>
                <a:defRPr/>
              </a:pPr>
              <a:t>‹#›</a:t>
            </a:fld>
            <a:endParaRPr lang="es-ES" altLang="en-US"/>
          </a:p>
        </p:txBody>
      </p:sp>
    </p:spTree>
    <p:extLst>
      <p:ext uri="{BB962C8B-B14F-4D97-AF65-F5344CB8AC3E}">
        <p14:creationId xmlns:p14="http://schemas.microsoft.com/office/powerpoint/2010/main" val="324789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s-ES" altLang="en-US"/>
          </a:p>
        </p:txBody>
      </p:sp>
      <p:sp>
        <p:nvSpPr>
          <p:cNvPr id="4" name="Footer Placeholder 4"/>
          <p:cNvSpPr>
            <a:spLocks noGrp="1"/>
          </p:cNvSpPr>
          <p:nvPr>
            <p:ph type="ftr" sz="quarter" idx="11"/>
          </p:nvPr>
        </p:nvSpPr>
        <p:spPr/>
        <p:txBody>
          <a:bodyPr/>
          <a:lstStyle>
            <a:lvl1pPr>
              <a:defRPr/>
            </a:lvl1pPr>
          </a:lstStyle>
          <a:p>
            <a:pPr>
              <a:defRPr/>
            </a:pPr>
            <a:endParaRPr lang="es-ES" altLang="en-US"/>
          </a:p>
        </p:txBody>
      </p:sp>
      <p:sp>
        <p:nvSpPr>
          <p:cNvPr id="5" name="Slide Number Placeholder 5"/>
          <p:cNvSpPr>
            <a:spLocks noGrp="1"/>
          </p:cNvSpPr>
          <p:nvPr>
            <p:ph type="sldNum" sz="quarter" idx="12"/>
          </p:nvPr>
        </p:nvSpPr>
        <p:spPr/>
        <p:txBody>
          <a:bodyPr/>
          <a:lstStyle>
            <a:lvl1pPr>
              <a:defRPr/>
            </a:lvl1pPr>
          </a:lstStyle>
          <a:p>
            <a:pPr>
              <a:defRPr/>
            </a:pPr>
            <a:fld id="{8818DAC4-FAEF-408F-9093-4B322231F07C}" type="slidenum">
              <a:rPr lang="es-ES" altLang="en-US"/>
              <a:pPr>
                <a:defRPr/>
              </a:pPr>
              <a:t>‹#›</a:t>
            </a:fld>
            <a:endParaRPr lang="es-ES" altLang="en-US"/>
          </a:p>
        </p:txBody>
      </p:sp>
    </p:spTree>
    <p:extLst>
      <p:ext uri="{BB962C8B-B14F-4D97-AF65-F5344CB8AC3E}">
        <p14:creationId xmlns:p14="http://schemas.microsoft.com/office/powerpoint/2010/main" val="249170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ltLang="en-US"/>
          </a:p>
        </p:txBody>
      </p:sp>
      <p:sp>
        <p:nvSpPr>
          <p:cNvPr id="3" name="Footer Placeholder 4"/>
          <p:cNvSpPr>
            <a:spLocks noGrp="1"/>
          </p:cNvSpPr>
          <p:nvPr>
            <p:ph type="ftr" sz="quarter" idx="11"/>
          </p:nvPr>
        </p:nvSpPr>
        <p:spPr/>
        <p:txBody>
          <a:bodyPr/>
          <a:lstStyle>
            <a:lvl1pPr>
              <a:defRPr/>
            </a:lvl1pPr>
          </a:lstStyle>
          <a:p>
            <a:pPr>
              <a:defRPr/>
            </a:pPr>
            <a:endParaRPr lang="es-ES" altLang="en-US"/>
          </a:p>
        </p:txBody>
      </p:sp>
      <p:sp>
        <p:nvSpPr>
          <p:cNvPr id="4" name="Slide Number Placeholder 5"/>
          <p:cNvSpPr>
            <a:spLocks noGrp="1"/>
          </p:cNvSpPr>
          <p:nvPr>
            <p:ph type="sldNum" sz="quarter" idx="12"/>
          </p:nvPr>
        </p:nvSpPr>
        <p:spPr/>
        <p:txBody>
          <a:bodyPr/>
          <a:lstStyle>
            <a:lvl1pPr>
              <a:defRPr/>
            </a:lvl1pPr>
          </a:lstStyle>
          <a:p>
            <a:pPr>
              <a:defRPr/>
            </a:pPr>
            <a:fld id="{BBB61E80-A1DE-4891-A1CE-8040B8904BEE}" type="slidenum">
              <a:rPr lang="es-ES" altLang="en-US"/>
              <a:pPr>
                <a:defRPr/>
              </a:pPr>
              <a:t>‹#›</a:t>
            </a:fld>
            <a:endParaRPr lang="es-ES" altLang="en-US"/>
          </a:p>
        </p:txBody>
      </p:sp>
    </p:spTree>
    <p:extLst>
      <p:ext uri="{BB962C8B-B14F-4D97-AF65-F5344CB8AC3E}">
        <p14:creationId xmlns:p14="http://schemas.microsoft.com/office/powerpoint/2010/main" val="256677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s-ES" altLang="en-US"/>
          </a:p>
        </p:txBody>
      </p:sp>
      <p:sp>
        <p:nvSpPr>
          <p:cNvPr id="49" name="Slide Number Placeholder 6"/>
          <p:cNvSpPr>
            <a:spLocks noGrp="1"/>
          </p:cNvSpPr>
          <p:nvPr>
            <p:ph type="sldNum" sz="quarter" idx="11"/>
          </p:nvPr>
        </p:nvSpPr>
        <p:spPr/>
        <p:txBody>
          <a:bodyPr/>
          <a:lstStyle>
            <a:lvl1pPr>
              <a:defRPr smtClean="0"/>
            </a:lvl1pPr>
          </a:lstStyle>
          <a:p>
            <a:pPr>
              <a:defRPr/>
            </a:pPr>
            <a:fld id="{B9A5333B-A5C9-4F4B-A67E-7B67FD6F3E71}" type="slidenum">
              <a:rPr lang="es-ES" altLang="en-US"/>
              <a:pPr>
                <a:defRPr/>
              </a:pPr>
              <a:t>‹#›</a:t>
            </a:fld>
            <a:endParaRPr lang="es-ES" alt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s-ES" altLang="en-US"/>
          </a:p>
        </p:txBody>
      </p:sp>
    </p:spTree>
    <p:extLst>
      <p:ext uri="{BB962C8B-B14F-4D97-AF65-F5344CB8AC3E}">
        <p14:creationId xmlns:p14="http://schemas.microsoft.com/office/powerpoint/2010/main" val="4034025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endParaRPr lang="es-ES" alt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s-ES" altLang="en-US"/>
          </a:p>
        </p:txBody>
      </p:sp>
      <p:sp>
        <p:nvSpPr>
          <p:cNvPr id="50" name="Slide Number Placeholder 6"/>
          <p:cNvSpPr>
            <a:spLocks noGrp="1"/>
          </p:cNvSpPr>
          <p:nvPr>
            <p:ph type="sldNum" sz="quarter" idx="12"/>
          </p:nvPr>
        </p:nvSpPr>
        <p:spPr/>
        <p:txBody>
          <a:bodyPr/>
          <a:lstStyle>
            <a:lvl1pPr>
              <a:defRPr smtClean="0"/>
            </a:lvl1pPr>
          </a:lstStyle>
          <a:p>
            <a:pPr>
              <a:defRPr/>
            </a:pPr>
            <a:fld id="{F0A44F6A-C450-4C26-9DF7-E455CB229910}" type="slidenum">
              <a:rPr lang="es-ES" altLang="en-US"/>
              <a:pPr>
                <a:defRPr/>
              </a:pPr>
              <a:t>‹#›</a:t>
            </a:fld>
            <a:endParaRPr lang="es-ES" altLang="en-US"/>
          </a:p>
        </p:txBody>
      </p:sp>
    </p:spTree>
    <p:extLst>
      <p:ext uri="{BB962C8B-B14F-4D97-AF65-F5344CB8AC3E}">
        <p14:creationId xmlns:p14="http://schemas.microsoft.com/office/powerpoint/2010/main" val="3933982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eaLnBrk="1" hangingPunct="1">
              <a:defRPr sz="1200">
                <a:solidFill>
                  <a:srgbClr val="FEFEFE"/>
                </a:solidFill>
                <a:cs typeface="Arial" charset="0"/>
              </a:defRPr>
            </a:lvl1pPr>
          </a:lstStyle>
          <a:p>
            <a:pPr>
              <a:defRPr/>
            </a:pPr>
            <a:endParaRPr lang="es-ES" alt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eaLnBrk="1" hangingPunct="1">
              <a:defRPr sz="1200">
                <a:solidFill>
                  <a:schemeClr val="accent1"/>
                </a:solidFill>
                <a:cs typeface="Arial" charset="0"/>
              </a:defRPr>
            </a:lvl1pPr>
          </a:lstStyle>
          <a:p>
            <a:pPr>
              <a:defRPr/>
            </a:pPr>
            <a:endParaRPr lang="es-ES" alt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FEFEFE"/>
                </a:solidFill>
              </a:defRPr>
            </a:lvl1pPr>
          </a:lstStyle>
          <a:p>
            <a:pPr>
              <a:defRPr/>
            </a:pPr>
            <a:fld id="{0350B6D7-73B1-43F3-86AF-CD3781043830}" type="slidenum">
              <a:rPr lang="es-ES" altLang="en-US"/>
              <a:pPr>
                <a:defRPr/>
              </a:pPr>
              <a:t>‹#›</a:t>
            </a:fld>
            <a:endParaRPr lang="es-ES" altLang="en-US"/>
          </a:p>
        </p:txBody>
      </p:sp>
    </p:spTree>
  </p:cSld>
  <p:clrMap bg1="lt1" tx1="dk1" bg2="lt2" tx2="dk2" accent1="accent1" accent2="accent2" accent3="accent3" accent4="accent4" accent5="accent5" accent6="accent6" hlink="hlink" folHlink="folHlink"/>
  <p:sldLayoutIdLst>
    <p:sldLayoutId id="2147484072" r:id="rId1"/>
    <p:sldLayoutId id="2147484064" r:id="rId2"/>
    <p:sldLayoutId id="2147484065" r:id="rId3"/>
    <p:sldLayoutId id="2147484066" r:id="rId4"/>
    <p:sldLayoutId id="2147484067" r:id="rId5"/>
    <p:sldLayoutId id="2147484068" r:id="rId6"/>
    <p:sldLayoutId id="2147484069" r:id="rId7"/>
    <p:sldLayoutId id="2147484073" r:id="rId8"/>
    <p:sldLayoutId id="2147484074" r:id="rId9"/>
    <p:sldLayoutId id="2147484070" r:id="rId10"/>
    <p:sldLayoutId id="2147484071"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anose="020B0502020202020204" pitchFamily="34" charset="0"/>
        </a:defRPr>
      </a:lvl2pPr>
      <a:lvl3pPr algn="l" rtl="0" eaLnBrk="0" fontAlgn="base" hangingPunct="0">
        <a:spcBef>
          <a:spcPct val="0"/>
        </a:spcBef>
        <a:spcAft>
          <a:spcPct val="0"/>
        </a:spcAft>
        <a:defRPr sz="4000">
          <a:solidFill>
            <a:schemeClr val="accent1"/>
          </a:solidFill>
          <a:latin typeface="Century Gothic" panose="020B0502020202020204" pitchFamily="34" charset="0"/>
        </a:defRPr>
      </a:lvl3pPr>
      <a:lvl4pPr algn="l" rtl="0" eaLnBrk="0" fontAlgn="base" hangingPunct="0">
        <a:spcBef>
          <a:spcPct val="0"/>
        </a:spcBef>
        <a:spcAft>
          <a:spcPct val="0"/>
        </a:spcAft>
        <a:defRPr sz="4000">
          <a:solidFill>
            <a:schemeClr val="accent1"/>
          </a:solidFill>
          <a:latin typeface="Century Gothic" panose="020B0502020202020204" pitchFamily="34" charset="0"/>
        </a:defRPr>
      </a:lvl4pPr>
      <a:lvl5pPr algn="l" rtl="0" eaLnBrk="0" fontAlgn="base" hangingPunct="0">
        <a:spcBef>
          <a:spcPct val="0"/>
        </a:spcBef>
        <a:spcAft>
          <a:spcPct val="0"/>
        </a:spcAft>
        <a:defRPr sz="4000">
          <a:solidFill>
            <a:schemeClr val="accent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6.xml"/><Relationship Id="rId3" Type="http://schemas.openxmlformats.org/officeDocument/2006/relationships/image" Target="../media/image2.jpeg"/><Relationship Id="rId7" Type="http://schemas.openxmlformats.org/officeDocument/2006/relationships/slide" Target="slide9.xml"/><Relationship Id="rId12" Type="http://schemas.openxmlformats.org/officeDocument/2006/relationships/slide" Target="slide15.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4.xml"/><Relationship Id="rId10" Type="http://schemas.openxmlformats.org/officeDocument/2006/relationships/slide" Target="slide14.xml"/><Relationship Id="rId4" Type="http://schemas.openxmlformats.org/officeDocument/2006/relationships/slide" Target="slide3.xml"/><Relationship Id="rId9" Type="http://schemas.openxmlformats.org/officeDocument/2006/relationships/slide" Target="slide25.xml"/><Relationship Id="rId14" Type="http://schemas.openxmlformats.org/officeDocument/2006/relationships/slide" Target="slide24.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 Target="slide1.xml"/><Relationship Id="rId7"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slide" Target="slide25.xml"/><Relationship Id="rId5" Type="http://schemas.openxmlformats.org/officeDocument/2006/relationships/slide" Target="slide14.xml"/><Relationship Id="rId10" Type="http://schemas.openxmlformats.org/officeDocument/2006/relationships/image" Target="../media/image22.jpeg"/><Relationship Id="rId4" Type="http://schemas.openxmlformats.org/officeDocument/2006/relationships/slide" Target="slide9.xml"/><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xml"/><Relationship Id="rId7"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24.wmf"/><Relationship Id="rId5" Type="http://schemas.openxmlformats.org/officeDocument/2006/relationships/slide" Target="slide13.xml"/><Relationship Id="rId4" Type="http://schemas.openxmlformats.org/officeDocument/2006/relationships/slide" Target="slide9.xml"/></Relationships>
</file>

<file path=ppt/slides/_rels/slide1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hyperlink" Target="http://www.cafeandte.com/" TargetMode="External"/><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slide" Target="slide1.xml"/><Relationship Id="rId9" Type="http://schemas.openxmlformats.org/officeDocument/2006/relationships/slide" Target="slide25.xml"/></Relationships>
</file>

<file path=ppt/slides/_rels/slide1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hyperlink" Target="http://www.foodbycountry.com/Spain-to-Zimbabwe-Cumulative-Index/Spain.html" TargetMode="External"/><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5.xml"/><Relationship Id="rId7" Type="http://schemas.openxmlformats.org/officeDocument/2006/relationships/image" Target="../media/image30.jpe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9.xml"/></Relationships>
</file>

<file path=ppt/slides/_rels/slide2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31.wmf"/><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4.wmf"/><Relationship Id="rId18" Type="http://schemas.openxmlformats.org/officeDocument/2006/relationships/slide" Target="slide25.xml"/><Relationship Id="rId3" Type="http://schemas.microsoft.com/office/2007/relationships/media" Target="../media/media2.m4a"/><Relationship Id="rId7" Type="http://schemas.microsoft.com/office/2007/relationships/media" Target="../media/media4.m4a"/><Relationship Id="rId12" Type="http://schemas.openxmlformats.org/officeDocument/2006/relationships/notesSlide" Target="../notesSlides/notesSlide2.xml"/><Relationship Id="rId17" Type="http://schemas.openxmlformats.org/officeDocument/2006/relationships/slide" Target="slide16.xml"/><Relationship Id="rId2" Type="http://schemas.openxmlformats.org/officeDocument/2006/relationships/audio" Target="../media/media1.m4a"/><Relationship Id="rId16" Type="http://schemas.openxmlformats.org/officeDocument/2006/relationships/slide" Target="slide5.xml"/><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slideLayout" Target="../slideLayouts/slideLayout4.xml"/><Relationship Id="rId5" Type="http://schemas.microsoft.com/office/2007/relationships/media" Target="../media/media3.m4a"/><Relationship Id="rId15" Type="http://schemas.openxmlformats.org/officeDocument/2006/relationships/slide" Target="slide1.xml"/><Relationship Id="rId10" Type="http://schemas.openxmlformats.org/officeDocument/2006/relationships/audio" Target="../media/media5.m4a"/><Relationship Id="rId19" Type="http://schemas.openxmlformats.org/officeDocument/2006/relationships/image" Target="../media/image6.png"/><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slide" Target="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wmf"/><Relationship Id="rId3" Type="http://schemas.openxmlformats.org/officeDocument/2006/relationships/slide" Target="slide10.xml"/><Relationship Id="rId7" Type="http://schemas.openxmlformats.org/officeDocument/2006/relationships/slide" Target="slide14.xml"/><Relationship Id="rId12" Type="http://schemas.openxmlformats.org/officeDocument/2006/relationships/image" Target="../media/image11.wmf"/><Relationship Id="rId17" Type="http://schemas.openxmlformats.org/officeDocument/2006/relationships/slide" Target="slide25.xml"/><Relationship Id="rId2" Type="http://schemas.openxmlformats.org/officeDocument/2006/relationships/slide" Target="slide11.xml"/><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image" Target="../media/image10.png"/><Relationship Id="rId5" Type="http://schemas.openxmlformats.org/officeDocument/2006/relationships/slide" Target="slide1.xml"/><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slide" Target="slide12.xml"/><Relationship Id="rId9" Type="http://schemas.openxmlformats.org/officeDocument/2006/relationships/image" Target="../media/image8.wmf"/><Relationship Id="rId1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733925" y="2376488"/>
            <a:ext cx="3313113" cy="1701800"/>
          </a:xfrm>
        </p:spPr>
        <p:txBody>
          <a:bodyPr>
            <a:normAutofit fontScale="90000"/>
          </a:bodyPr>
          <a:lstStyle/>
          <a:p>
            <a:pPr algn="ctr" eaLnBrk="1" hangingPunct="1">
              <a:defRPr/>
            </a:pPr>
            <a:r>
              <a:rPr lang="es-ES" altLang="en-US" sz="2800" smtClean="0"/>
              <a:t>Condicional </a:t>
            </a:r>
            <a:br>
              <a:rPr lang="es-ES" altLang="en-US" sz="2800" smtClean="0"/>
            </a:br>
            <a:r>
              <a:rPr lang="es-ES" altLang="en-US" sz="2800" smtClean="0"/>
              <a:t>y </a:t>
            </a:r>
            <a:br>
              <a:rPr lang="es-ES" altLang="en-US" sz="2800" smtClean="0"/>
            </a:br>
            <a:r>
              <a:rPr lang="es-ES" altLang="en-US" sz="2800" smtClean="0"/>
              <a:t>cómo pedir para la comida</a:t>
            </a:r>
          </a:p>
        </p:txBody>
      </p:sp>
      <p:sp>
        <p:nvSpPr>
          <p:cNvPr id="6147" name="Rectangle 3"/>
          <p:cNvSpPr>
            <a:spLocks noGrp="1" noChangeArrowheads="1"/>
          </p:cNvSpPr>
          <p:nvPr>
            <p:ph type="subTitle" idx="1"/>
          </p:nvPr>
        </p:nvSpPr>
        <p:spPr>
          <a:xfrm>
            <a:off x="4733925" y="4078288"/>
            <a:ext cx="3309938" cy="1865312"/>
          </a:xfrm>
        </p:spPr>
        <p:txBody>
          <a:bodyPr/>
          <a:lstStyle/>
          <a:p>
            <a:pPr eaLnBrk="1" hangingPunct="1"/>
            <a:r>
              <a:rPr lang="es-ES" altLang="en-US" smtClean="0"/>
              <a:t>Objectives: </a:t>
            </a:r>
            <a:r>
              <a:rPr lang="es-ES" altLang="en-US" smtClean="0">
                <a:hlinkClick r:id="rId2" action="ppaction://hlinksldjump"/>
              </a:rPr>
              <a:t>SWBAT…</a:t>
            </a:r>
            <a:endParaRPr lang="es-ES" altLang="en-US" smtClean="0"/>
          </a:p>
          <a:p>
            <a:pPr eaLnBrk="1" hangingPunct="1"/>
            <a:endParaRPr lang="es-ES" altLang="en-US" smtClean="0"/>
          </a:p>
        </p:txBody>
      </p:sp>
      <p:pic>
        <p:nvPicPr>
          <p:cNvPr id="2053" name="Picture 5" descr="C:\Users\mparente\AppData\Local\Microsoft\Windows\Temporary Internet Files\Content.IE5\909D4L09\MP9004117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52400"/>
            <a:ext cx="289401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ction Button: Forward or Next 1">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Action Button: Custom 5">
            <a:hlinkClick r:id="rId4" action="ppaction://hlinksldjump" highlightClick="1"/>
          </p:cNvPr>
          <p:cNvSpPr/>
          <p:nvPr/>
        </p:nvSpPr>
        <p:spPr>
          <a:xfrm>
            <a:off x="206375" y="3048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Ordering in restaurants</a:t>
            </a:r>
          </a:p>
        </p:txBody>
      </p:sp>
      <p:sp>
        <p:nvSpPr>
          <p:cNvPr id="18" name="Action Button: Custom 17">
            <a:hlinkClick r:id="rId5" action="ppaction://hlinksldjump" highlightClick="1"/>
          </p:cNvPr>
          <p:cNvSpPr/>
          <p:nvPr/>
        </p:nvSpPr>
        <p:spPr>
          <a:xfrm>
            <a:off x="195263" y="13716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
        <p:nvSpPr>
          <p:cNvPr id="19" name="Action Button: Custom 18">
            <a:hlinkClick r:id="rId6" action="ppaction://hlinksldjump" highlightClick="1"/>
          </p:cNvPr>
          <p:cNvSpPr/>
          <p:nvPr/>
        </p:nvSpPr>
        <p:spPr>
          <a:xfrm>
            <a:off x="195263" y="23622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Quiz 1</a:t>
            </a:r>
          </a:p>
        </p:txBody>
      </p:sp>
      <p:sp>
        <p:nvSpPr>
          <p:cNvPr id="20" name="Action Button: Custom 19">
            <a:hlinkClick r:id="rId7" action="ppaction://hlinksldjump" highlightClick="1"/>
          </p:cNvPr>
          <p:cNvSpPr/>
          <p:nvPr/>
        </p:nvSpPr>
        <p:spPr>
          <a:xfrm>
            <a:off x="228600" y="333375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
        <p:nvSpPr>
          <p:cNvPr id="21" name="Action Button: Custom 20">
            <a:hlinkClick r:id="rId8" action="ppaction://hlinksldjump" highlightClick="1"/>
          </p:cNvPr>
          <p:cNvSpPr/>
          <p:nvPr/>
        </p:nvSpPr>
        <p:spPr>
          <a:xfrm>
            <a:off x="2373313" y="235267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Quiz 2</a:t>
            </a:r>
          </a:p>
        </p:txBody>
      </p:sp>
      <p:sp>
        <p:nvSpPr>
          <p:cNvPr id="22" name="Action Button: Custom 21">
            <a:hlinkClick r:id="rId9" action="ppaction://hlinksldjump" highlightClick="1"/>
          </p:cNvPr>
          <p:cNvSpPr/>
          <p:nvPr/>
        </p:nvSpPr>
        <p:spPr>
          <a:xfrm>
            <a:off x="2366963" y="44196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Actividad</a:t>
            </a:r>
            <a:r>
              <a:rPr lang="en-US" dirty="0"/>
              <a:t> Final</a:t>
            </a:r>
          </a:p>
        </p:txBody>
      </p:sp>
      <p:sp>
        <p:nvSpPr>
          <p:cNvPr id="23" name="Action Button: Custom 22">
            <a:hlinkClick r:id="rId10" action="ppaction://hlinksldjump" highlightClick="1"/>
          </p:cNvPr>
          <p:cNvSpPr/>
          <p:nvPr/>
        </p:nvSpPr>
        <p:spPr>
          <a:xfrm>
            <a:off x="228600" y="54102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Otras</a:t>
            </a:r>
            <a:r>
              <a:rPr lang="en-US" dirty="0"/>
              <a:t> </a:t>
            </a:r>
            <a:r>
              <a:rPr lang="en-US" dirty="0" err="1"/>
              <a:t>frases</a:t>
            </a:r>
            <a:endParaRPr lang="en-US" dirty="0"/>
          </a:p>
        </p:txBody>
      </p:sp>
      <p:sp>
        <p:nvSpPr>
          <p:cNvPr id="25" name="Action Button: Custom 24">
            <a:hlinkClick r:id="rId11" action="ppaction://hlinksldjump" highlightClick="1"/>
          </p:cNvPr>
          <p:cNvSpPr/>
          <p:nvPr/>
        </p:nvSpPr>
        <p:spPr>
          <a:xfrm>
            <a:off x="239713" y="44196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Bebidas</a:t>
            </a:r>
            <a:endParaRPr lang="en-US" dirty="0"/>
          </a:p>
        </p:txBody>
      </p:sp>
      <p:sp>
        <p:nvSpPr>
          <p:cNvPr id="26" name="Action Button: Custom 25">
            <a:hlinkClick r:id="rId12" action="ppaction://hlinksldjump" highlightClick="1"/>
          </p:cNvPr>
          <p:cNvSpPr/>
          <p:nvPr/>
        </p:nvSpPr>
        <p:spPr>
          <a:xfrm>
            <a:off x="2373313" y="13716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Menú</a:t>
            </a:r>
            <a:r>
              <a:rPr lang="en-US" dirty="0"/>
              <a:t> de </a:t>
            </a:r>
            <a:r>
              <a:rPr lang="en-US" dirty="0" err="1"/>
              <a:t>España</a:t>
            </a:r>
            <a:endParaRPr lang="en-US" dirty="0"/>
          </a:p>
        </p:txBody>
      </p:sp>
      <p:sp>
        <p:nvSpPr>
          <p:cNvPr id="16" name="Action Button: Custom 15">
            <a:hlinkClick r:id="rId13" action="ppaction://hlinksldjump" highlightClick="1"/>
          </p:cNvPr>
          <p:cNvSpPr/>
          <p:nvPr/>
        </p:nvSpPr>
        <p:spPr>
          <a:xfrm>
            <a:off x="2362200" y="54102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a:t>
            </a:r>
            <a:r>
              <a:rPr lang="en-US" dirty="0" err="1"/>
              <a:t>tarea</a:t>
            </a:r>
            <a:endParaRPr lang="en-US" dirty="0"/>
          </a:p>
        </p:txBody>
      </p:sp>
      <p:sp>
        <p:nvSpPr>
          <p:cNvPr id="17" name="Action Button: Custom 16">
            <a:hlinkClick r:id="rId14" action="ppaction://hlinksldjump" highlightClick="1"/>
          </p:cNvPr>
          <p:cNvSpPr/>
          <p:nvPr/>
        </p:nvSpPr>
        <p:spPr>
          <a:xfrm>
            <a:off x="2362200" y="33496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Read about food from Spain</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down)">
                                      <p:cBhvr>
                                        <p:cTn id="7" dur="580">
                                          <p:stCondLst>
                                            <p:cond delay="0"/>
                                          </p:stCondLst>
                                        </p:cTn>
                                        <p:tgtEl>
                                          <p:spTgt spid="2053"/>
                                        </p:tgtEl>
                                      </p:cBhvr>
                                    </p:animEffect>
                                    <p:anim calcmode="lin" valueType="num">
                                      <p:cBhvr>
                                        <p:cTn id="8"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3"/>
                                        </p:tgtEl>
                                      </p:cBhvr>
                                      <p:to x="100000" y="60000"/>
                                    </p:animScale>
                                    <p:animScale>
                                      <p:cBhvr>
                                        <p:cTn id="14" dur="166" decel="50000">
                                          <p:stCondLst>
                                            <p:cond delay="676"/>
                                          </p:stCondLst>
                                        </p:cTn>
                                        <p:tgtEl>
                                          <p:spTgt spid="2053"/>
                                        </p:tgtEl>
                                      </p:cBhvr>
                                      <p:to x="100000" y="100000"/>
                                    </p:animScale>
                                    <p:animScale>
                                      <p:cBhvr>
                                        <p:cTn id="15" dur="26">
                                          <p:stCondLst>
                                            <p:cond delay="1312"/>
                                          </p:stCondLst>
                                        </p:cTn>
                                        <p:tgtEl>
                                          <p:spTgt spid="2053"/>
                                        </p:tgtEl>
                                      </p:cBhvr>
                                      <p:to x="100000" y="80000"/>
                                    </p:animScale>
                                    <p:animScale>
                                      <p:cBhvr>
                                        <p:cTn id="16" dur="166" decel="50000">
                                          <p:stCondLst>
                                            <p:cond delay="1338"/>
                                          </p:stCondLst>
                                        </p:cTn>
                                        <p:tgtEl>
                                          <p:spTgt spid="2053"/>
                                        </p:tgtEl>
                                      </p:cBhvr>
                                      <p:to x="100000" y="100000"/>
                                    </p:animScale>
                                    <p:animScale>
                                      <p:cBhvr>
                                        <p:cTn id="17" dur="26">
                                          <p:stCondLst>
                                            <p:cond delay="1642"/>
                                          </p:stCondLst>
                                        </p:cTn>
                                        <p:tgtEl>
                                          <p:spTgt spid="2053"/>
                                        </p:tgtEl>
                                      </p:cBhvr>
                                      <p:to x="100000" y="90000"/>
                                    </p:animScale>
                                    <p:animScale>
                                      <p:cBhvr>
                                        <p:cTn id="18" dur="166" decel="50000">
                                          <p:stCondLst>
                                            <p:cond delay="1668"/>
                                          </p:stCondLst>
                                        </p:cTn>
                                        <p:tgtEl>
                                          <p:spTgt spid="2053"/>
                                        </p:tgtEl>
                                      </p:cBhvr>
                                      <p:to x="100000" y="100000"/>
                                    </p:animScale>
                                    <p:animScale>
                                      <p:cBhvr>
                                        <p:cTn id="19" dur="26">
                                          <p:stCondLst>
                                            <p:cond delay="1808"/>
                                          </p:stCondLst>
                                        </p:cTn>
                                        <p:tgtEl>
                                          <p:spTgt spid="2053"/>
                                        </p:tgtEl>
                                      </p:cBhvr>
                                      <p:to x="100000" y="95000"/>
                                    </p:animScale>
                                    <p:animScale>
                                      <p:cBhvr>
                                        <p:cTn id="20" dur="166" decel="50000">
                                          <p:stCondLst>
                                            <p:cond delay="1834"/>
                                          </p:stCondLst>
                                        </p:cTn>
                                        <p:tgtEl>
                                          <p:spTgt spid="20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3000" y="1524000"/>
            <a:ext cx="7024688" cy="1143000"/>
          </a:xfrm>
        </p:spPr>
        <p:txBody>
          <a:bodyPr/>
          <a:lstStyle/>
          <a:p>
            <a:r>
              <a:rPr lang="en-US" altLang="en-US" sz="3200" smtClean="0"/>
              <a:t>Picture I took from La Plaza Mayor in Madrid, Spain. They are famous for their calamari sandwiches. </a:t>
            </a:r>
          </a:p>
        </p:txBody>
      </p:sp>
      <p:pic>
        <p:nvPicPr>
          <p:cNvPr id="17411" name="Picture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12975" y="2895600"/>
            <a:ext cx="4684713" cy="3513138"/>
          </a:xfrm>
          <a:noFill/>
        </p:spPr>
      </p:pic>
      <p:sp>
        <p:nvSpPr>
          <p:cNvPr id="2" name="Action Button: Back or Previous 1">
            <a:hlinkClick r:id="rId3" action="ppaction://hlinksldjump" highlightClick="1"/>
          </p:cNvPr>
          <p:cNvSpPr/>
          <p:nvPr/>
        </p:nvSpPr>
        <p:spPr>
          <a:xfrm>
            <a:off x="7848600" y="6019800"/>
            <a:ext cx="5334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42988" y="1027113"/>
            <a:ext cx="7024687" cy="1792287"/>
          </a:xfrm>
        </p:spPr>
        <p:txBody>
          <a:bodyPr/>
          <a:lstStyle/>
          <a:p>
            <a:r>
              <a:rPr lang="en-US" altLang="en-US" sz="3600" smtClean="0"/>
              <a:t>Picture I took in Cordoba, Spain. Oranges and clementines can be found on many trees throughout Spain. </a:t>
            </a:r>
          </a:p>
        </p:txBody>
      </p:sp>
      <p:pic>
        <p:nvPicPr>
          <p:cNvPr id="18435" name="Picture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0650" y="3048000"/>
            <a:ext cx="3789363" cy="2844800"/>
          </a:xfrm>
          <a:noFill/>
        </p:spPr>
      </p:pic>
      <p:sp>
        <p:nvSpPr>
          <p:cNvPr id="4" name="Action Button: Back or Previous 3">
            <a:hlinkClick r:id="rId3" action="ppaction://hlinksldjump" highlightClick="1"/>
          </p:cNvPr>
          <p:cNvSpPr/>
          <p:nvPr/>
        </p:nvSpPr>
        <p:spPr>
          <a:xfrm>
            <a:off x="7848600" y="6019800"/>
            <a:ext cx="5334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42988" y="1027113"/>
            <a:ext cx="7024687" cy="1487487"/>
          </a:xfrm>
        </p:spPr>
        <p:txBody>
          <a:bodyPr/>
          <a:lstStyle/>
          <a:p>
            <a:r>
              <a:rPr lang="en-US" altLang="en-US" sz="2800" smtClean="0"/>
              <a:t>Picture I took in Barcelona, Spain. These are patatas bravas, however they are very similar to french fries. They are usually served with an aioli sauce. </a:t>
            </a:r>
          </a:p>
        </p:txBody>
      </p:sp>
      <p:sp>
        <p:nvSpPr>
          <p:cNvPr id="4" name="Action Button: Back or Previous 3">
            <a:hlinkClick r:id="rId2" action="ppaction://hlinksldjump" highlightClick="1"/>
          </p:cNvPr>
          <p:cNvSpPr/>
          <p:nvPr/>
        </p:nvSpPr>
        <p:spPr>
          <a:xfrm>
            <a:off x="7848600" y="6019800"/>
            <a:ext cx="5334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0"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16213" y="3063875"/>
            <a:ext cx="3429000" cy="2028825"/>
          </a:xfr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685800"/>
            <a:ext cx="7024688" cy="1143000"/>
          </a:xfrm>
        </p:spPr>
        <p:txBody>
          <a:bodyPr/>
          <a:lstStyle/>
          <a:p>
            <a:pPr eaLnBrk="1" hangingPunct="1"/>
            <a:r>
              <a:rPr lang="es-ES" altLang="en-US" smtClean="0"/>
              <a:t>Bebidas</a:t>
            </a:r>
          </a:p>
        </p:txBody>
      </p:sp>
      <p:sp>
        <p:nvSpPr>
          <p:cNvPr id="20483" name="Rectangle 3"/>
          <p:cNvSpPr>
            <a:spLocks noGrp="1" noChangeArrowheads="1"/>
          </p:cNvSpPr>
          <p:nvPr>
            <p:ph idx="1"/>
          </p:nvPr>
        </p:nvSpPr>
        <p:spPr>
          <a:xfrm>
            <a:off x="533400" y="1752600"/>
            <a:ext cx="8001000" cy="4267200"/>
          </a:xfrm>
        </p:spPr>
        <p:txBody>
          <a:bodyPr/>
          <a:lstStyle/>
          <a:p>
            <a:pPr eaLnBrk="1" hangingPunct="1"/>
            <a:r>
              <a:rPr lang="es-ES" altLang="en-US" smtClean="0"/>
              <a:t>Café</a:t>
            </a:r>
          </a:p>
          <a:p>
            <a:pPr lvl="1" eaLnBrk="1" hangingPunct="1"/>
            <a:r>
              <a:rPr lang="es-ES" altLang="en-US" smtClean="0"/>
              <a:t>con leche</a:t>
            </a:r>
          </a:p>
          <a:p>
            <a:pPr lvl="1" eaLnBrk="1" hangingPunct="1"/>
            <a:r>
              <a:rPr lang="es-ES" altLang="en-US" smtClean="0"/>
              <a:t>con azúcar</a:t>
            </a:r>
          </a:p>
          <a:p>
            <a:pPr eaLnBrk="1" hangingPunct="1"/>
            <a:r>
              <a:rPr lang="es-ES" altLang="en-US" smtClean="0"/>
              <a:t>Chocolate caliente</a:t>
            </a:r>
          </a:p>
          <a:p>
            <a:pPr eaLnBrk="1" hangingPunct="1"/>
            <a:r>
              <a:rPr lang="es-ES" altLang="en-US" smtClean="0"/>
              <a:t>Té</a:t>
            </a:r>
          </a:p>
          <a:p>
            <a:pPr eaLnBrk="1" hangingPunct="1"/>
            <a:r>
              <a:rPr lang="es-ES" altLang="en-US" smtClean="0"/>
              <a:t>Jugo de naranja</a:t>
            </a:r>
          </a:p>
          <a:p>
            <a:pPr eaLnBrk="1" hangingPunct="1"/>
            <a:r>
              <a:rPr lang="es-ES" altLang="en-US" smtClean="0"/>
              <a:t>Agua</a:t>
            </a:r>
          </a:p>
          <a:p>
            <a:pPr eaLnBrk="1" hangingPunct="1"/>
            <a:r>
              <a:rPr lang="es-ES" altLang="en-US" smtClean="0"/>
              <a:t>Leche</a:t>
            </a:r>
          </a:p>
        </p:txBody>
      </p:sp>
      <p:sp>
        <p:nvSpPr>
          <p:cNvPr id="6" name="Action Button: Forward or Next 5">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Action Button: Custom 6">
            <a:hlinkClick r:id="rId3" action="ppaction://hlinksldjump" highlightClick="1"/>
          </p:cNvPr>
          <p:cNvSpPr/>
          <p:nvPr/>
        </p:nvSpPr>
        <p:spPr>
          <a:xfrm>
            <a:off x="533400" y="5524500"/>
            <a:ext cx="1524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8" name="Action Button: Custom 7">
            <a:hlinkClick r:id="rId4" action="ppaction://hlinksldjump" highlightClick="1"/>
          </p:cNvPr>
          <p:cNvSpPr/>
          <p:nvPr/>
        </p:nvSpPr>
        <p:spPr>
          <a:xfrm>
            <a:off x="2514600" y="5524500"/>
            <a:ext cx="1646238"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
        <p:nvSpPr>
          <p:cNvPr id="9" name="Action Button: Custom 8">
            <a:hlinkClick r:id="rId5" action="ppaction://hlinksldjump" highlightClick="1"/>
          </p:cNvPr>
          <p:cNvSpPr/>
          <p:nvPr/>
        </p:nvSpPr>
        <p:spPr>
          <a:xfrm>
            <a:off x="4535488" y="5524500"/>
            <a:ext cx="1662112"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Otras</a:t>
            </a:r>
            <a:r>
              <a:rPr lang="en-US" dirty="0"/>
              <a:t> </a:t>
            </a:r>
            <a:r>
              <a:rPr lang="en-US" dirty="0" err="1"/>
              <a:t>frases</a:t>
            </a:r>
            <a:endParaRPr lang="en-US" dirty="0"/>
          </a:p>
        </p:txBody>
      </p:sp>
      <p:pic>
        <p:nvPicPr>
          <p:cNvPr id="14344"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2513" y="1874838"/>
            <a:ext cx="11160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5450" y="2235200"/>
            <a:ext cx="9874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03925" y="3673475"/>
            <a:ext cx="122713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05300" y="3416300"/>
            <a:ext cx="6207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96013" y="849313"/>
            <a:ext cx="1385887"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ction Button: Custom 12">
            <a:hlinkClick r:id="rId11" action="ppaction://hlinksldjump" highlightClick="1"/>
          </p:cNvPr>
          <p:cNvSpPr/>
          <p:nvPr/>
        </p:nvSpPr>
        <p:spPr>
          <a:xfrm>
            <a:off x="6564313" y="5513388"/>
            <a:ext cx="1584325"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Actividad</a:t>
            </a:r>
            <a:r>
              <a:rPr lang="en-US" dirty="0"/>
              <a:t> Final</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4344"/>
                                        </p:tgtEl>
                                        <p:attrNameLst>
                                          <p:attrName>r</p:attrName>
                                        </p:attrNameLst>
                                      </p:cBhvr>
                                    </p:animRot>
                                    <p:animRot by="-240000">
                                      <p:cBhvr>
                                        <p:cTn id="7" dur="200" fill="hold">
                                          <p:stCondLst>
                                            <p:cond delay="200"/>
                                          </p:stCondLst>
                                        </p:cTn>
                                        <p:tgtEl>
                                          <p:spTgt spid="14344"/>
                                        </p:tgtEl>
                                        <p:attrNameLst>
                                          <p:attrName>r</p:attrName>
                                        </p:attrNameLst>
                                      </p:cBhvr>
                                    </p:animRot>
                                    <p:animRot by="240000">
                                      <p:cBhvr>
                                        <p:cTn id="8" dur="200" fill="hold">
                                          <p:stCondLst>
                                            <p:cond delay="400"/>
                                          </p:stCondLst>
                                        </p:cTn>
                                        <p:tgtEl>
                                          <p:spTgt spid="14344"/>
                                        </p:tgtEl>
                                        <p:attrNameLst>
                                          <p:attrName>r</p:attrName>
                                        </p:attrNameLst>
                                      </p:cBhvr>
                                    </p:animRot>
                                    <p:animRot by="-240000">
                                      <p:cBhvr>
                                        <p:cTn id="9" dur="200" fill="hold">
                                          <p:stCondLst>
                                            <p:cond delay="600"/>
                                          </p:stCondLst>
                                        </p:cTn>
                                        <p:tgtEl>
                                          <p:spTgt spid="14344"/>
                                        </p:tgtEl>
                                        <p:attrNameLst>
                                          <p:attrName>r</p:attrName>
                                        </p:attrNameLst>
                                      </p:cBhvr>
                                    </p:animRot>
                                    <p:animRot by="120000">
                                      <p:cBhvr>
                                        <p:cTn id="10" dur="200" fill="hold">
                                          <p:stCondLst>
                                            <p:cond delay="800"/>
                                          </p:stCondLst>
                                        </p:cTn>
                                        <p:tgtEl>
                                          <p:spTgt spid="1434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4345"/>
                                        </p:tgtEl>
                                        <p:attrNameLst>
                                          <p:attrName>r</p:attrName>
                                        </p:attrNameLst>
                                      </p:cBhvr>
                                    </p:animRot>
                                    <p:animRot by="-240000">
                                      <p:cBhvr>
                                        <p:cTn id="13" dur="200" fill="hold">
                                          <p:stCondLst>
                                            <p:cond delay="200"/>
                                          </p:stCondLst>
                                        </p:cTn>
                                        <p:tgtEl>
                                          <p:spTgt spid="14345"/>
                                        </p:tgtEl>
                                        <p:attrNameLst>
                                          <p:attrName>r</p:attrName>
                                        </p:attrNameLst>
                                      </p:cBhvr>
                                    </p:animRot>
                                    <p:animRot by="240000">
                                      <p:cBhvr>
                                        <p:cTn id="14" dur="200" fill="hold">
                                          <p:stCondLst>
                                            <p:cond delay="400"/>
                                          </p:stCondLst>
                                        </p:cTn>
                                        <p:tgtEl>
                                          <p:spTgt spid="14345"/>
                                        </p:tgtEl>
                                        <p:attrNameLst>
                                          <p:attrName>r</p:attrName>
                                        </p:attrNameLst>
                                      </p:cBhvr>
                                    </p:animRot>
                                    <p:animRot by="-240000">
                                      <p:cBhvr>
                                        <p:cTn id="15" dur="200" fill="hold">
                                          <p:stCondLst>
                                            <p:cond delay="600"/>
                                          </p:stCondLst>
                                        </p:cTn>
                                        <p:tgtEl>
                                          <p:spTgt spid="14345"/>
                                        </p:tgtEl>
                                        <p:attrNameLst>
                                          <p:attrName>r</p:attrName>
                                        </p:attrNameLst>
                                      </p:cBhvr>
                                    </p:animRot>
                                    <p:animRot by="120000">
                                      <p:cBhvr>
                                        <p:cTn id="16" dur="200" fill="hold">
                                          <p:stCondLst>
                                            <p:cond delay="800"/>
                                          </p:stCondLst>
                                        </p:cTn>
                                        <p:tgtEl>
                                          <p:spTgt spid="14345"/>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4346"/>
                                        </p:tgtEl>
                                        <p:attrNameLst>
                                          <p:attrName>r</p:attrName>
                                        </p:attrNameLst>
                                      </p:cBhvr>
                                    </p:animRot>
                                    <p:animRot by="-240000">
                                      <p:cBhvr>
                                        <p:cTn id="19" dur="200" fill="hold">
                                          <p:stCondLst>
                                            <p:cond delay="200"/>
                                          </p:stCondLst>
                                        </p:cTn>
                                        <p:tgtEl>
                                          <p:spTgt spid="14346"/>
                                        </p:tgtEl>
                                        <p:attrNameLst>
                                          <p:attrName>r</p:attrName>
                                        </p:attrNameLst>
                                      </p:cBhvr>
                                    </p:animRot>
                                    <p:animRot by="240000">
                                      <p:cBhvr>
                                        <p:cTn id="20" dur="200" fill="hold">
                                          <p:stCondLst>
                                            <p:cond delay="400"/>
                                          </p:stCondLst>
                                        </p:cTn>
                                        <p:tgtEl>
                                          <p:spTgt spid="14346"/>
                                        </p:tgtEl>
                                        <p:attrNameLst>
                                          <p:attrName>r</p:attrName>
                                        </p:attrNameLst>
                                      </p:cBhvr>
                                    </p:animRot>
                                    <p:animRot by="-240000">
                                      <p:cBhvr>
                                        <p:cTn id="21" dur="200" fill="hold">
                                          <p:stCondLst>
                                            <p:cond delay="600"/>
                                          </p:stCondLst>
                                        </p:cTn>
                                        <p:tgtEl>
                                          <p:spTgt spid="14346"/>
                                        </p:tgtEl>
                                        <p:attrNameLst>
                                          <p:attrName>r</p:attrName>
                                        </p:attrNameLst>
                                      </p:cBhvr>
                                    </p:animRot>
                                    <p:animRot by="120000">
                                      <p:cBhvr>
                                        <p:cTn id="22" dur="200" fill="hold">
                                          <p:stCondLst>
                                            <p:cond delay="800"/>
                                          </p:stCondLst>
                                        </p:cTn>
                                        <p:tgtEl>
                                          <p:spTgt spid="14346"/>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4347"/>
                                        </p:tgtEl>
                                        <p:attrNameLst>
                                          <p:attrName>r</p:attrName>
                                        </p:attrNameLst>
                                      </p:cBhvr>
                                    </p:animRot>
                                    <p:animRot by="-240000">
                                      <p:cBhvr>
                                        <p:cTn id="25" dur="200" fill="hold">
                                          <p:stCondLst>
                                            <p:cond delay="200"/>
                                          </p:stCondLst>
                                        </p:cTn>
                                        <p:tgtEl>
                                          <p:spTgt spid="14347"/>
                                        </p:tgtEl>
                                        <p:attrNameLst>
                                          <p:attrName>r</p:attrName>
                                        </p:attrNameLst>
                                      </p:cBhvr>
                                    </p:animRot>
                                    <p:animRot by="240000">
                                      <p:cBhvr>
                                        <p:cTn id="26" dur="200" fill="hold">
                                          <p:stCondLst>
                                            <p:cond delay="400"/>
                                          </p:stCondLst>
                                        </p:cTn>
                                        <p:tgtEl>
                                          <p:spTgt spid="14347"/>
                                        </p:tgtEl>
                                        <p:attrNameLst>
                                          <p:attrName>r</p:attrName>
                                        </p:attrNameLst>
                                      </p:cBhvr>
                                    </p:animRot>
                                    <p:animRot by="-240000">
                                      <p:cBhvr>
                                        <p:cTn id="27" dur="200" fill="hold">
                                          <p:stCondLst>
                                            <p:cond delay="600"/>
                                          </p:stCondLst>
                                        </p:cTn>
                                        <p:tgtEl>
                                          <p:spTgt spid="14347"/>
                                        </p:tgtEl>
                                        <p:attrNameLst>
                                          <p:attrName>r</p:attrName>
                                        </p:attrNameLst>
                                      </p:cBhvr>
                                    </p:animRot>
                                    <p:animRot by="120000">
                                      <p:cBhvr>
                                        <p:cTn id="28" dur="200" fill="hold">
                                          <p:stCondLst>
                                            <p:cond delay="800"/>
                                          </p:stCondLst>
                                        </p:cTn>
                                        <p:tgtEl>
                                          <p:spTgt spid="14347"/>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7420"/>
                                        </p:tgtEl>
                                        <p:attrNameLst>
                                          <p:attrName>r</p:attrName>
                                        </p:attrNameLst>
                                      </p:cBhvr>
                                    </p:animRot>
                                    <p:animRot by="-240000">
                                      <p:cBhvr>
                                        <p:cTn id="31" dur="200" fill="hold">
                                          <p:stCondLst>
                                            <p:cond delay="200"/>
                                          </p:stCondLst>
                                        </p:cTn>
                                        <p:tgtEl>
                                          <p:spTgt spid="17420"/>
                                        </p:tgtEl>
                                        <p:attrNameLst>
                                          <p:attrName>r</p:attrName>
                                        </p:attrNameLst>
                                      </p:cBhvr>
                                    </p:animRot>
                                    <p:animRot by="240000">
                                      <p:cBhvr>
                                        <p:cTn id="32" dur="200" fill="hold">
                                          <p:stCondLst>
                                            <p:cond delay="400"/>
                                          </p:stCondLst>
                                        </p:cTn>
                                        <p:tgtEl>
                                          <p:spTgt spid="17420"/>
                                        </p:tgtEl>
                                        <p:attrNameLst>
                                          <p:attrName>r</p:attrName>
                                        </p:attrNameLst>
                                      </p:cBhvr>
                                    </p:animRot>
                                    <p:animRot by="-240000">
                                      <p:cBhvr>
                                        <p:cTn id="33" dur="200" fill="hold">
                                          <p:stCondLst>
                                            <p:cond delay="600"/>
                                          </p:stCondLst>
                                        </p:cTn>
                                        <p:tgtEl>
                                          <p:spTgt spid="17420"/>
                                        </p:tgtEl>
                                        <p:attrNameLst>
                                          <p:attrName>r</p:attrName>
                                        </p:attrNameLst>
                                      </p:cBhvr>
                                    </p:animRot>
                                    <p:animRot by="120000">
                                      <p:cBhvr>
                                        <p:cTn id="34" dur="200" fill="hold">
                                          <p:stCondLst>
                                            <p:cond delay="800"/>
                                          </p:stCondLst>
                                        </p:cTn>
                                        <p:tgtEl>
                                          <p:spTgt spid="174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001000" cy="682625"/>
          </a:xfrm>
        </p:spPr>
        <p:txBody>
          <a:bodyPr rtlCol="0">
            <a:normAutofit fontScale="90000"/>
          </a:bodyPr>
          <a:lstStyle/>
          <a:p>
            <a:pPr eaLnBrk="1" fontAlgn="auto" hangingPunct="1">
              <a:spcAft>
                <a:spcPts val="0"/>
              </a:spcAft>
              <a:defRPr/>
            </a:pPr>
            <a:r>
              <a:rPr lang="es-ES" altLang="en-US" dirty="0"/>
              <a:t>Otras frases</a:t>
            </a:r>
          </a:p>
        </p:txBody>
      </p:sp>
      <p:sp>
        <p:nvSpPr>
          <p:cNvPr id="22531" name="Rectangle 3"/>
          <p:cNvSpPr>
            <a:spLocks noGrp="1" noChangeArrowheads="1"/>
          </p:cNvSpPr>
          <p:nvPr>
            <p:ph sz="quarter" idx="13"/>
          </p:nvPr>
        </p:nvSpPr>
        <p:spPr>
          <a:xfrm>
            <a:off x="566738" y="1676400"/>
            <a:ext cx="3924300" cy="4343400"/>
          </a:xfrm>
        </p:spPr>
        <p:txBody>
          <a:bodyPr/>
          <a:lstStyle/>
          <a:p>
            <a:pPr eaLnBrk="1" hangingPunct="1"/>
            <a:r>
              <a:rPr lang="es-ES" altLang="en-US" sz="2600" smtClean="0"/>
              <a:t>Hola</a:t>
            </a:r>
          </a:p>
          <a:p>
            <a:pPr eaLnBrk="1" hangingPunct="1"/>
            <a:r>
              <a:rPr lang="es-ES" altLang="en-US" sz="2600" smtClean="0"/>
              <a:t>Gracias</a:t>
            </a:r>
          </a:p>
          <a:p>
            <a:pPr eaLnBrk="1" hangingPunct="1"/>
            <a:r>
              <a:rPr lang="es-ES" altLang="en-US" sz="2600" smtClean="0"/>
              <a:t>Por favor</a:t>
            </a:r>
          </a:p>
          <a:p>
            <a:pPr eaLnBrk="1" hangingPunct="1"/>
            <a:r>
              <a:rPr lang="es-ES" altLang="en-US" sz="2600" smtClean="0"/>
              <a:t>Me gustaría </a:t>
            </a:r>
          </a:p>
          <a:p>
            <a:pPr lvl="1" eaLnBrk="1" hangingPunct="1"/>
            <a:r>
              <a:rPr lang="es-ES" altLang="en-US" smtClean="0"/>
              <a:t>un café </a:t>
            </a:r>
          </a:p>
          <a:p>
            <a:pPr lvl="1" eaLnBrk="1" hangingPunct="1"/>
            <a:r>
              <a:rPr lang="es-ES" altLang="en-US" smtClean="0"/>
              <a:t>una ensalada</a:t>
            </a:r>
          </a:p>
          <a:p>
            <a:pPr eaLnBrk="1" hangingPunct="1"/>
            <a:r>
              <a:rPr lang="es-ES" altLang="en-US" sz="2600" smtClean="0"/>
              <a:t>una taza</a:t>
            </a:r>
          </a:p>
          <a:p>
            <a:pPr eaLnBrk="1" hangingPunct="1"/>
            <a:r>
              <a:rPr lang="es-ES" altLang="en-US" sz="2600" smtClean="0"/>
              <a:t>un cuenco</a:t>
            </a:r>
          </a:p>
          <a:p>
            <a:pPr eaLnBrk="1" hangingPunct="1"/>
            <a:r>
              <a:rPr lang="es-ES" altLang="en-US" sz="2600" smtClean="0"/>
              <a:t>un plato</a:t>
            </a:r>
          </a:p>
          <a:p>
            <a:pPr lvl="1" eaLnBrk="1" hangingPunct="1"/>
            <a:endParaRPr lang="es-ES" altLang="en-US" smtClean="0"/>
          </a:p>
        </p:txBody>
      </p:sp>
      <p:pic>
        <p:nvPicPr>
          <p:cNvPr id="15364" name="Content Placeholder 1"/>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a:xfrm>
            <a:off x="4803775" y="1930400"/>
            <a:ext cx="790575" cy="1108075"/>
          </a:xfrm>
        </p:spPr>
      </p:pic>
      <p:sp>
        <p:nvSpPr>
          <p:cNvPr id="7" name="Action Button: Forward or Next 6">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Action Button: Custom 7">
            <a:hlinkClick r:id="rId3" action="ppaction://hlinksldjump" highlightClick="1"/>
          </p:cNvPr>
          <p:cNvSpPr/>
          <p:nvPr/>
        </p:nvSpPr>
        <p:spPr>
          <a:xfrm>
            <a:off x="566738" y="5861050"/>
            <a:ext cx="1576387" cy="61912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9" name="Action Button: Custom 8">
            <a:hlinkClick r:id="rId4" action="ppaction://hlinksldjump" highlightClick="1"/>
          </p:cNvPr>
          <p:cNvSpPr/>
          <p:nvPr/>
        </p:nvSpPr>
        <p:spPr>
          <a:xfrm>
            <a:off x="2398713" y="5856288"/>
            <a:ext cx="1550987" cy="62865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
        <p:nvSpPr>
          <p:cNvPr id="11" name="Action Button: Custom 10">
            <a:hlinkClick r:id="rId5" action="ppaction://hlinksldjump" highlightClick="1"/>
          </p:cNvPr>
          <p:cNvSpPr/>
          <p:nvPr/>
        </p:nvSpPr>
        <p:spPr>
          <a:xfrm>
            <a:off x="4194175" y="5853113"/>
            <a:ext cx="1647825" cy="6270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Bebidas</a:t>
            </a:r>
            <a:endParaRPr lang="en-US" dirty="0"/>
          </a:p>
        </p:txBody>
      </p:sp>
      <p:pic>
        <p:nvPicPr>
          <p:cNvPr id="15369"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2286000"/>
            <a:ext cx="132556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264025" y="3813175"/>
            <a:ext cx="1671638"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ction Button: Custom 11">
            <a:hlinkClick r:id="rId8" action="ppaction://hlinksldjump" highlightClick="1"/>
          </p:cNvPr>
          <p:cNvSpPr/>
          <p:nvPr/>
        </p:nvSpPr>
        <p:spPr>
          <a:xfrm>
            <a:off x="6070600" y="5853113"/>
            <a:ext cx="1649413" cy="6270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Actividad</a:t>
            </a:r>
            <a:r>
              <a:rPr lang="en-US" dirty="0"/>
              <a:t> Final</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364"/>
                                        </p:tgtEl>
                                        <p:attrNameLst>
                                          <p:attrName>r</p:attrName>
                                        </p:attrNameLst>
                                      </p:cBhvr>
                                    </p:animRot>
                                    <p:animRot by="-240000">
                                      <p:cBhvr>
                                        <p:cTn id="7" dur="200" fill="hold">
                                          <p:stCondLst>
                                            <p:cond delay="200"/>
                                          </p:stCondLst>
                                        </p:cTn>
                                        <p:tgtEl>
                                          <p:spTgt spid="15364"/>
                                        </p:tgtEl>
                                        <p:attrNameLst>
                                          <p:attrName>r</p:attrName>
                                        </p:attrNameLst>
                                      </p:cBhvr>
                                    </p:animRot>
                                    <p:animRot by="240000">
                                      <p:cBhvr>
                                        <p:cTn id="8" dur="200" fill="hold">
                                          <p:stCondLst>
                                            <p:cond delay="400"/>
                                          </p:stCondLst>
                                        </p:cTn>
                                        <p:tgtEl>
                                          <p:spTgt spid="15364"/>
                                        </p:tgtEl>
                                        <p:attrNameLst>
                                          <p:attrName>r</p:attrName>
                                        </p:attrNameLst>
                                      </p:cBhvr>
                                    </p:animRot>
                                    <p:animRot by="-240000">
                                      <p:cBhvr>
                                        <p:cTn id="9" dur="200" fill="hold">
                                          <p:stCondLst>
                                            <p:cond delay="600"/>
                                          </p:stCondLst>
                                        </p:cTn>
                                        <p:tgtEl>
                                          <p:spTgt spid="15364"/>
                                        </p:tgtEl>
                                        <p:attrNameLst>
                                          <p:attrName>r</p:attrName>
                                        </p:attrNameLst>
                                      </p:cBhvr>
                                    </p:animRot>
                                    <p:animRot by="120000">
                                      <p:cBhvr>
                                        <p:cTn id="10" dur="200" fill="hold">
                                          <p:stCondLst>
                                            <p:cond delay="800"/>
                                          </p:stCondLst>
                                        </p:cTn>
                                        <p:tgtEl>
                                          <p:spTgt spid="1536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5369"/>
                                        </p:tgtEl>
                                        <p:attrNameLst>
                                          <p:attrName>r</p:attrName>
                                        </p:attrNameLst>
                                      </p:cBhvr>
                                    </p:animRot>
                                    <p:animRot by="-240000">
                                      <p:cBhvr>
                                        <p:cTn id="13" dur="200" fill="hold">
                                          <p:stCondLst>
                                            <p:cond delay="200"/>
                                          </p:stCondLst>
                                        </p:cTn>
                                        <p:tgtEl>
                                          <p:spTgt spid="15369"/>
                                        </p:tgtEl>
                                        <p:attrNameLst>
                                          <p:attrName>r</p:attrName>
                                        </p:attrNameLst>
                                      </p:cBhvr>
                                    </p:animRot>
                                    <p:animRot by="240000">
                                      <p:cBhvr>
                                        <p:cTn id="14" dur="200" fill="hold">
                                          <p:stCondLst>
                                            <p:cond delay="400"/>
                                          </p:stCondLst>
                                        </p:cTn>
                                        <p:tgtEl>
                                          <p:spTgt spid="15369"/>
                                        </p:tgtEl>
                                        <p:attrNameLst>
                                          <p:attrName>r</p:attrName>
                                        </p:attrNameLst>
                                      </p:cBhvr>
                                    </p:animRot>
                                    <p:animRot by="-240000">
                                      <p:cBhvr>
                                        <p:cTn id="15" dur="200" fill="hold">
                                          <p:stCondLst>
                                            <p:cond delay="600"/>
                                          </p:stCondLst>
                                        </p:cTn>
                                        <p:tgtEl>
                                          <p:spTgt spid="15369"/>
                                        </p:tgtEl>
                                        <p:attrNameLst>
                                          <p:attrName>r</p:attrName>
                                        </p:attrNameLst>
                                      </p:cBhvr>
                                    </p:animRot>
                                    <p:animRot by="120000">
                                      <p:cBhvr>
                                        <p:cTn id="16" dur="200" fill="hold">
                                          <p:stCondLst>
                                            <p:cond delay="800"/>
                                          </p:stCondLst>
                                        </p:cTn>
                                        <p:tgtEl>
                                          <p:spTgt spid="15369"/>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5370"/>
                                        </p:tgtEl>
                                        <p:attrNameLst>
                                          <p:attrName>r</p:attrName>
                                        </p:attrNameLst>
                                      </p:cBhvr>
                                    </p:animRot>
                                    <p:animRot by="-240000">
                                      <p:cBhvr>
                                        <p:cTn id="19" dur="200" fill="hold">
                                          <p:stCondLst>
                                            <p:cond delay="200"/>
                                          </p:stCondLst>
                                        </p:cTn>
                                        <p:tgtEl>
                                          <p:spTgt spid="15370"/>
                                        </p:tgtEl>
                                        <p:attrNameLst>
                                          <p:attrName>r</p:attrName>
                                        </p:attrNameLst>
                                      </p:cBhvr>
                                    </p:animRot>
                                    <p:animRot by="240000">
                                      <p:cBhvr>
                                        <p:cTn id="20" dur="200" fill="hold">
                                          <p:stCondLst>
                                            <p:cond delay="400"/>
                                          </p:stCondLst>
                                        </p:cTn>
                                        <p:tgtEl>
                                          <p:spTgt spid="15370"/>
                                        </p:tgtEl>
                                        <p:attrNameLst>
                                          <p:attrName>r</p:attrName>
                                        </p:attrNameLst>
                                      </p:cBhvr>
                                    </p:animRot>
                                    <p:animRot by="-240000">
                                      <p:cBhvr>
                                        <p:cTn id="21" dur="200" fill="hold">
                                          <p:stCondLst>
                                            <p:cond delay="600"/>
                                          </p:stCondLst>
                                        </p:cTn>
                                        <p:tgtEl>
                                          <p:spTgt spid="15370"/>
                                        </p:tgtEl>
                                        <p:attrNameLst>
                                          <p:attrName>r</p:attrName>
                                        </p:attrNameLst>
                                      </p:cBhvr>
                                    </p:animRot>
                                    <p:animRot by="120000">
                                      <p:cBhvr>
                                        <p:cTn id="22" dur="200" fill="hold">
                                          <p:stCondLst>
                                            <p:cond delay="800"/>
                                          </p:stCondLst>
                                        </p:cTn>
                                        <p:tgtEl>
                                          <p:spTgt spid="1537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 altLang="en-US" smtClean="0"/>
              <a:t>Menú de España </a:t>
            </a:r>
          </a:p>
        </p:txBody>
      </p:sp>
      <p:sp>
        <p:nvSpPr>
          <p:cNvPr id="23555" name="Rectangle 3"/>
          <p:cNvSpPr>
            <a:spLocks noGrp="1" noChangeArrowheads="1"/>
          </p:cNvSpPr>
          <p:nvPr>
            <p:ph idx="1"/>
          </p:nvPr>
        </p:nvSpPr>
        <p:spPr/>
        <p:txBody>
          <a:bodyPr/>
          <a:lstStyle/>
          <a:p>
            <a:pPr eaLnBrk="1" hangingPunct="1"/>
            <a:r>
              <a:rPr lang="en-US" altLang="en-US" smtClean="0"/>
              <a:t>When I was in Spain…</a:t>
            </a:r>
          </a:p>
          <a:p>
            <a:pPr eaLnBrk="1" hangingPunct="1"/>
            <a:r>
              <a:rPr lang="en-US" altLang="en-US" smtClean="0">
                <a:hlinkClick r:id="rId3"/>
              </a:rPr>
              <a:t>cafeandte</a:t>
            </a:r>
            <a:endParaRPr lang="en-US" altLang="en-US" smtClean="0"/>
          </a:p>
        </p:txBody>
      </p:sp>
      <p:sp>
        <p:nvSpPr>
          <p:cNvPr id="6" name="Action Button: Forward or Next 5">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Action Button: Custom 6">
            <a:hlinkClick r:id="rId4" action="ppaction://hlinksldjump" highlightClick="1"/>
          </p:cNvPr>
          <p:cNvSpPr/>
          <p:nvPr/>
        </p:nvSpPr>
        <p:spPr>
          <a:xfrm>
            <a:off x="827088" y="56388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pic>
        <p:nvPicPr>
          <p:cNvPr id="2355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359150"/>
            <a:ext cx="12192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743200"/>
            <a:ext cx="21082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0363" y="3706813"/>
            <a:ext cx="2554287"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ction Button: Custom 8">
            <a:hlinkClick r:id="rId8" action="ppaction://hlinksldjump" highlightClick="1"/>
          </p:cNvPr>
          <p:cNvSpPr/>
          <p:nvPr/>
        </p:nvSpPr>
        <p:spPr>
          <a:xfrm>
            <a:off x="5573713" y="56388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a:t>
            </a:r>
            <a:r>
              <a:rPr lang="en-US" dirty="0" err="1"/>
              <a:t>tarea</a:t>
            </a:r>
            <a:endParaRPr lang="en-US" dirty="0"/>
          </a:p>
        </p:txBody>
      </p:sp>
      <p:sp>
        <p:nvSpPr>
          <p:cNvPr id="10" name="Action Button: Custom 9">
            <a:hlinkClick r:id="rId9" action="ppaction://hlinksldjump" highlightClick="1"/>
          </p:cNvPr>
          <p:cNvSpPr/>
          <p:nvPr/>
        </p:nvSpPr>
        <p:spPr>
          <a:xfrm>
            <a:off x="3200400" y="563880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Actividad</a:t>
            </a:r>
            <a:r>
              <a:rPr lang="en-US" dirty="0"/>
              <a:t> Final</a:t>
            </a:r>
          </a:p>
        </p:txBody>
      </p:sp>
    </p:spTree>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Quiz!</a:t>
            </a:r>
          </a:p>
        </p:txBody>
      </p:sp>
      <p:sp>
        <p:nvSpPr>
          <p:cNvPr id="25603" name="Content Placeholder 2"/>
          <p:cNvSpPr>
            <a:spLocks noGrp="1"/>
          </p:cNvSpPr>
          <p:nvPr>
            <p:ph idx="1"/>
          </p:nvPr>
        </p:nvSpPr>
        <p:spPr/>
        <p:txBody>
          <a:bodyPr/>
          <a:lstStyle/>
          <a:p>
            <a:pPr eaLnBrk="1" hangingPunct="1"/>
            <a:r>
              <a:rPr lang="en-US" altLang="en-US" smtClean="0"/>
              <a:t>Answer the questions by clicking on the correct answer.</a:t>
            </a:r>
          </a:p>
        </p:txBody>
      </p:sp>
      <p:sp>
        <p:nvSpPr>
          <p:cNvPr id="5" name="Action Button: Custom 4">
            <a:hlinkClick r:id="rId2" action="ppaction://hlinksldjump" highlightClick="1"/>
          </p:cNvPr>
          <p:cNvSpPr/>
          <p:nvPr/>
        </p:nvSpPr>
        <p:spPr>
          <a:xfrm>
            <a:off x="860425" y="5138738"/>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6" name="Action Button: Document 5">
            <a:hlinkClick r:id="rId3" action="ppaction://hlinksldjump" highlightClick="1"/>
          </p:cNvPr>
          <p:cNvSpPr/>
          <p:nvPr/>
        </p:nvSpPr>
        <p:spPr>
          <a:xfrm>
            <a:off x="3124200" y="3124200"/>
            <a:ext cx="2438400" cy="18288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¿Qué significa “un bocadillo”?</a:t>
            </a:r>
          </a:p>
        </p:txBody>
      </p:sp>
      <p:sp>
        <p:nvSpPr>
          <p:cNvPr id="3" name="Action Button: Custom 2">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an orange</a:t>
            </a:r>
          </a:p>
        </p:txBody>
      </p:sp>
      <p:sp>
        <p:nvSpPr>
          <p:cNvPr id="4" name="Action Button: Custom 3">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 sandwich</a:t>
            </a:r>
          </a:p>
        </p:txBody>
      </p:sp>
      <p:sp>
        <p:nvSpPr>
          <p:cNvPr id="5" name="Action Button: Custom 4">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 salad</a:t>
            </a:r>
          </a:p>
        </p:txBody>
      </p:sp>
      <p:sp>
        <p:nvSpPr>
          <p:cNvPr id="6" name="TextBox 5"/>
          <p:cNvSpPr txBox="1">
            <a:spLocks noChangeArrowheads="1"/>
          </p:cNvSpPr>
          <p:nvPr/>
        </p:nvSpPr>
        <p:spPr bwMode="auto">
          <a:xfrm>
            <a:off x="5024438" y="2743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7" name="TextBox 6"/>
          <p:cNvSpPr txBox="1">
            <a:spLocks noChangeArrowheads="1"/>
          </p:cNvSpPr>
          <p:nvPr/>
        </p:nvSpPr>
        <p:spPr bwMode="auto">
          <a:xfrm>
            <a:off x="5024438" y="3733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8" name="TextBox 7"/>
          <p:cNvSpPr txBox="1">
            <a:spLocks noChangeArrowheads="1"/>
          </p:cNvSpPr>
          <p:nvPr/>
        </p:nvSpPr>
        <p:spPr bwMode="auto">
          <a:xfrm>
            <a:off x="5024438" y="49212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9" name="Action Button: Forward or Next 8">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Action Button: Custom 9">
            <a:hlinkClick r:id="rId2" action="ppaction://hlinksldjump" highlightClick="1"/>
          </p:cNvPr>
          <p:cNvSpPr/>
          <p:nvPr/>
        </p:nvSpPr>
        <p:spPr>
          <a:xfrm>
            <a:off x="860425"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3" name="Action Button: Custom 12">
            <a:hlinkClick r:id="rId3" action="ppaction://hlinksldjump" highlightClick="1"/>
          </p:cNvPr>
          <p:cNvSpPr/>
          <p:nvPr/>
        </p:nvSpPr>
        <p:spPr>
          <a:xfrm>
            <a:off x="3429000"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0"/>
                            </p:stCondLst>
                            <p:childTnLst>
                              <p:par>
                                <p:cTn id="11" presetID="1" presetClass="exit" presetSubtype="0" fill="hold" grpId="1" nodeType="afterEffect">
                                  <p:stCondLst>
                                    <p:cond delay="100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1" presetClass="exit" presetSubtype="0" fill="hold" grpId="1" nodeType="afterEffect">
                                  <p:stCondLst>
                                    <p:cond delay="100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31" presetClass="exit" presetSubtype="0" fill="hold" grpId="1" nodeType="afterEffect">
                                  <p:stCondLst>
                                    <p:cond delay="1000"/>
                                  </p:stCondLst>
                                  <p:childTnLst>
                                    <p:anim calcmode="lin" valueType="num">
                                      <p:cBhvr>
                                        <p:cTn id="34" dur="1000"/>
                                        <p:tgtEl>
                                          <p:spTgt spid="8"/>
                                        </p:tgtEl>
                                        <p:attrNameLst>
                                          <p:attrName>ppt_w</p:attrName>
                                        </p:attrNameLst>
                                      </p:cBhvr>
                                      <p:tavLst>
                                        <p:tav tm="0">
                                          <p:val>
                                            <p:strVal val="ppt_w"/>
                                          </p:val>
                                        </p:tav>
                                        <p:tav tm="100000">
                                          <p:val>
                                            <p:fltVal val="0"/>
                                          </p:val>
                                        </p:tav>
                                      </p:tavLst>
                                    </p:anim>
                                    <p:anim calcmode="lin" valueType="num">
                                      <p:cBhvr>
                                        <p:cTn id="35" dur="1000"/>
                                        <p:tgtEl>
                                          <p:spTgt spid="8"/>
                                        </p:tgtEl>
                                        <p:attrNameLst>
                                          <p:attrName>ppt_h</p:attrName>
                                        </p:attrNameLst>
                                      </p:cBhvr>
                                      <p:tavLst>
                                        <p:tav tm="0">
                                          <p:val>
                                            <p:strVal val="ppt_h"/>
                                          </p:val>
                                        </p:tav>
                                        <p:tav tm="100000">
                                          <p:val>
                                            <p:fltVal val="0"/>
                                          </p:val>
                                        </p:tav>
                                      </p:tavLst>
                                    </p:anim>
                                    <p:anim calcmode="lin" valueType="num">
                                      <p:cBhvr>
                                        <p:cTn id="36" dur="1000"/>
                                        <p:tgtEl>
                                          <p:spTgt spid="8"/>
                                        </p:tgtEl>
                                        <p:attrNameLst>
                                          <p:attrName>style.rotation</p:attrName>
                                        </p:attrNameLst>
                                      </p:cBhvr>
                                      <p:tavLst>
                                        <p:tav tm="0">
                                          <p:val>
                                            <p:fltVal val="0"/>
                                          </p:val>
                                        </p:tav>
                                        <p:tav tm="100000">
                                          <p:val>
                                            <p:fltVal val="90"/>
                                          </p:val>
                                        </p:tav>
                                      </p:tavLst>
                                    </p:anim>
                                    <p:animEffect transition="out" filter="fade">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6" grpId="0"/>
      <p:bldP spid="6" grpId="1"/>
      <p:bldP spid="7" grpId="0"/>
      <p:bldP spid="7"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¿Qué significa “un cuneco de sopa”?</a:t>
            </a:r>
          </a:p>
        </p:txBody>
      </p:sp>
      <p:sp>
        <p:nvSpPr>
          <p:cNvPr id="3" name="Action Button: Custom 2">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 bowl of soup</a:t>
            </a:r>
          </a:p>
        </p:txBody>
      </p:sp>
      <p:sp>
        <p:nvSpPr>
          <p:cNvPr id="4" name="Action Button: Custom 3">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 cup of orange juice</a:t>
            </a:r>
          </a:p>
        </p:txBody>
      </p:sp>
      <p:sp>
        <p:nvSpPr>
          <p:cNvPr id="5" name="Action Button: Custom 4">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 plate of fish</a:t>
            </a:r>
          </a:p>
        </p:txBody>
      </p:sp>
      <p:sp>
        <p:nvSpPr>
          <p:cNvPr id="6" name="TextBox 5"/>
          <p:cNvSpPr txBox="1">
            <a:spLocks noChangeArrowheads="1"/>
          </p:cNvSpPr>
          <p:nvPr/>
        </p:nvSpPr>
        <p:spPr bwMode="auto">
          <a:xfrm>
            <a:off x="5024438" y="4886325"/>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7" name="TextBox 6"/>
          <p:cNvSpPr txBox="1">
            <a:spLocks noChangeArrowheads="1"/>
          </p:cNvSpPr>
          <p:nvPr/>
        </p:nvSpPr>
        <p:spPr bwMode="auto">
          <a:xfrm>
            <a:off x="5024438" y="3733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8" name="TextBox 7"/>
          <p:cNvSpPr txBox="1">
            <a:spLocks noChangeArrowheads="1"/>
          </p:cNvSpPr>
          <p:nvPr/>
        </p:nvSpPr>
        <p:spPr bwMode="auto">
          <a:xfrm>
            <a:off x="5024438" y="260350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9" name="Action Button: Forward or Next 8">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Action Button: Custom 9">
            <a:hlinkClick r:id="rId2" action="ppaction://hlinksldjump" highlightClick="1"/>
          </p:cNvPr>
          <p:cNvSpPr/>
          <p:nvPr/>
        </p:nvSpPr>
        <p:spPr>
          <a:xfrm>
            <a:off x="860425"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3" name="Action Button: Custom 12">
            <a:hlinkClick r:id="rId3" action="ppaction://hlinksldjump" highlightClick="1"/>
          </p:cNvPr>
          <p:cNvSpPr/>
          <p:nvPr/>
        </p:nvSpPr>
        <p:spPr>
          <a:xfrm>
            <a:off x="3352800"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click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500"/>
                            </p:stCondLst>
                            <p:childTnLst>
                              <p:par>
                                <p:cTn id="11" presetID="1" presetClass="exit" presetSubtype="0" fill="hold" grpId="1" nodeType="afterEffect">
                                  <p:stCondLst>
                                    <p:cond delay="50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42" presetClass="entr" presetSubtype="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1" presetClass="exit" presetSubtype="0" fill="hold" grpId="1" nodeType="afterEffect">
                                  <p:stCondLst>
                                    <p:cond delay="500"/>
                                  </p:stCondLst>
                                  <p:childTnLst>
                                    <p:set>
                                      <p:cBhvr>
                                        <p:cTn id="23"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4" restart="whenNotActive" fill="hold" evtFilter="cancelBubble" nodeType="interactiveSeq">
                <p:stCondLst>
                  <p:cond evt="onClick" delay="0">
                    <p:tgtEl>
                      <p:spTgt spid="3"/>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entr" presetSubtype="0" fill="hold" grpId="0" nodeType="click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000"/>
                            </p:stCondLst>
                            <p:childTnLst>
                              <p:par>
                                <p:cTn id="33" presetID="31" presetClass="exit" presetSubtype="0" fill="hold" grpId="1" nodeType="afterEffect">
                                  <p:stCondLst>
                                    <p:cond delay="500"/>
                                  </p:stCondLst>
                                  <p:childTnLst>
                                    <p:anim calcmode="lin" valueType="num">
                                      <p:cBhvr>
                                        <p:cTn id="34" dur="1000"/>
                                        <p:tgtEl>
                                          <p:spTgt spid="8"/>
                                        </p:tgtEl>
                                        <p:attrNameLst>
                                          <p:attrName>ppt_w</p:attrName>
                                        </p:attrNameLst>
                                      </p:cBhvr>
                                      <p:tavLst>
                                        <p:tav tm="0">
                                          <p:val>
                                            <p:strVal val="ppt_w"/>
                                          </p:val>
                                        </p:tav>
                                        <p:tav tm="100000">
                                          <p:val>
                                            <p:fltVal val="0"/>
                                          </p:val>
                                        </p:tav>
                                      </p:tavLst>
                                    </p:anim>
                                    <p:anim calcmode="lin" valueType="num">
                                      <p:cBhvr>
                                        <p:cTn id="35" dur="1000"/>
                                        <p:tgtEl>
                                          <p:spTgt spid="8"/>
                                        </p:tgtEl>
                                        <p:attrNameLst>
                                          <p:attrName>ppt_h</p:attrName>
                                        </p:attrNameLst>
                                      </p:cBhvr>
                                      <p:tavLst>
                                        <p:tav tm="0">
                                          <p:val>
                                            <p:strVal val="ppt_h"/>
                                          </p:val>
                                        </p:tav>
                                        <p:tav tm="100000">
                                          <p:val>
                                            <p:fltVal val="0"/>
                                          </p:val>
                                        </p:tav>
                                      </p:tavLst>
                                    </p:anim>
                                    <p:anim calcmode="lin" valueType="num">
                                      <p:cBhvr>
                                        <p:cTn id="36" dur="1000"/>
                                        <p:tgtEl>
                                          <p:spTgt spid="8"/>
                                        </p:tgtEl>
                                        <p:attrNameLst>
                                          <p:attrName>style.rotation</p:attrName>
                                        </p:attrNameLst>
                                      </p:cBhvr>
                                      <p:tavLst>
                                        <p:tav tm="0">
                                          <p:val>
                                            <p:fltVal val="0"/>
                                          </p:val>
                                        </p:tav>
                                        <p:tav tm="100000">
                                          <p:val>
                                            <p:fltVal val="90"/>
                                          </p:val>
                                        </p:tav>
                                      </p:tavLst>
                                    </p:anim>
                                    <p:animEffect transition="out" filter="fade">
                                      <p:cBhvr>
                                        <p:cTn id="37" dur="1000"/>
                                        <p:tgtEl>
                                          <p:spTgt spid="8"/>
                                        </p:tgtEl>
                                      </p:cBhvr>
                                    </p:animEffect>
                                    <p:set>
                                      <p:cBhvr>
                                        <p:cTn id="38"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6" grpId="0"/>
      <p:bldP spid="6" grpId="1"/>
      <p:bldP spid="7" grpId="0"/>
      <p:bldP spid="7" grpId="1"/>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¿Qué significa “pescado”?</a:t>
            </a:r>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bread</a:t>
            </a:r>
          </a:p>
        </p:txBody>
      </p:sp>
      <p:sp>
        <p:nvSpPr>
          <p:cNvPr id="5" name="Action Button: Custom 4">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custard</a:t>
            </a:r>
          </a:p>
        </p:txBody>
      </p:sp>
      <p:sp>
        <p:nvSpPr>
          <p:cNvPr id="6" name="Action Button: Custom 5">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fish</a:t>
            </a:r>
          </a:p>
        </p:txBody>
      </p:sp>
      <p:sp>
        <p:nvSpPr>
          <p:cNvPr id="7" name="TextBox 6"/>
          <p:cNvSpPr txBox="1">
            <a:spLocks noChangeArrowheads="1"/>
          </p:cNvSpPr>
          <p:nvPr/>
        </p:nvSpPr>
        <p:spPr bwMode="auto">
          <a:xfrm>
            <a:off x="5024438" y="2743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8" name="TextBox 7"/>
          <p:cNvSpPr txBox="1">
            <a:spLocks noChangeArrowheads="1"/>
          </p:cNvSpPr>
          <p:nvPr/>
        </p:nvSpPr>
        <p:spPr bwMode="auto">
          <a:xfrm>
            <a:off x="5024438" y="4919663"/>
            <a:ext cx="190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9" name="TextBox 8"/>
          <p:cNvSpPr txBox="1">
            <a:spLocks noChangeArrowheads="1"/>
          </p:cNvSpPr>
          <p:nvPr/>
        </p:nvSpPr>
        <p:spPr bwMode="auto">
          <a:xfrm>
            <a:off x="5024438" y="3792538"/>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0" name="Action Button: Forward or Next 9">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Action Button: Custom 10">
            <a:hlinkClick r:id="rId2" action="ppaction://hlinksldjump" highlightClick="1"/>
          </p:cNvPr>
          <p:cNvSpPr/>
          <p:nvPr/>
        </p:nvSpPr>
        <p:spPr>
          <a:xfrm>
            <a:off x="860425"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4" name="Action Button: Custom 13">
            <a:hlinkClick r:id="rId3" action="ppaction://hlinksldjump" highlightClick="1"/>
          </p:cNvPr>
          <p:cNvSpPr/>
          <p:nvPr/>
        </p:nvSpPr>
        <p:spPr>
          <a:xfrm>
            <a:off x="3429000"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1" presetClass="exit" presetSubtype="0" fill="hold" grpId="1" nodeType="afterEffect">
                                  <p:stCondLst>
                                    <p:cond delay="50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10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1" presetClass="exit" presetSubtype="0" fill="hold" grpId="1" nodeType="afterEffect">
                                  <p:stCondLst>
                                    <p:cond delay="50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entr" presetSubtype="0" fill="hold" grpId="0" nodeType="clickEffect">
                                  <p:stCondLst>
                                    <p:cond delay="1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000"/>
                            </p:stCondLst>
                            <p:childTnLst>
                              <p:par>
                                <p:cTn id="33" presetID="31" presetClass="exit" presetSubtype="0" fill="hold" grpId="1" nodeType="afterEffect">
                                  <p:stCondLst>
                                    <p:cond delay="500"/>
                                  </p:stCondLst>
                                  <p:childTnLst>
                                    <p:anim calcmode="lin" valueType="num">
                                      <p:cBhvr>
                                        <p:cTn id="34" dur="1000"/>
                                        <p:tgtEl>
                                          <p:spTgt spid="9"/>
                                        </p:tgtEl>
                                        <p:attrNameLst>
                                          <p:attrName>ppt_w</p:attrName>
                                        </p:attrNameLst>
                                      </p:cBhvr>
                                      <p:tavLst>
                                        <p:tav tm="0">
                                          <p:val>
                                            <p:strVal val="ppt_w"/>
                                          </p:val>
                                        </p:tav>
                                        <p:tav tm="100000">
                                          <p:val>
                                            <p:fltVal val="0"/>
                                          </p:val>
                                        </p:tav>
                                      </p:tavLst>
                                    </p:anim>
                                    <p:anim calcmode="lin" valueType="num">
                                      <p:cBhvr>
                                        <p:cTn id="35" dur="1000"/>
                                        <p:tgtEl>
                                          <p:spTgt spid="9"/>
                                        </p:tgtEl>
                                        <p:attrNameLst>
                                          <p:attrName>ppt_h</p:attrName>
                                        </p:attrNameLst>
                                      </p:cBhvr>
                                      <p:tavLst>
                                        <p:tav tm="0">
                                          <p:val>
                                            <p:strVal val="ppt_h"/>
                                          </p:val>
                                        </p:tav>
                                        <p:tav tm="100000">
                                          <p:val>
                                            <p:fltVal val="0"/>
                                          </p:val>
                                        </p:tav>
                                      </p:tavLst>
                                    </p:anim>
                                    <p:anim calcmode="lin" valueType="num">
                                      <p:cBhvr>
                                        <p:cTn id="36" dur="1000"/>
                                        <p:tgtEl>
                                          <p:spTgt spid="9"/>
                                        </p:tgtEl>
                                        <p:attrNameLst>
                                          <p:attrName>style.rotation</p:attrName>
                                        </p:attrNameLst>
                                      </p:cBhvr>
                                      <p:tavLst>
                                        <p:tav tm="0">
                                          <p:val>
                                            <p:fltVal val="0"/>
                                          </p:val>
                                        </p:tav>
                                        <p:tav tm="100000">
                                          <p:val>
                                            <p:fltVal val="90"/>
                                          </p:val>
                                        </p:tav>
                                      </p:tavLst>
                                    </p:anim>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533400" y="763588"/>
            <a:ext cx="8153400" cy="6094412"/>
          </a:xfrm>
          <a:prstGeom prst="rect">
            <a:avLst/>
          </a:prstGeom>
        </p:spPr>
        <p:txBody>
          <a:bodyPr>
            <a:spAutoFit/>
          </a:bodyPr>
          <a:lstStyle/>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1: Students will be able to listen to, speak and understand the different forms of </a:t>
            </a:r>
            <a:r>
              <a:rPr lang="en-US" dirty="0" err="1">
                <a:latin typeface="Times New Roman" panose="02020603050405020304" pitchFamily="18" charset="0"/>
                <a:ea typeface="Times New Roman" panose="02020603050405020304" pitchFamily="18" charset="0"/>
              </a:rPr>
              <a:t>gustarse</a:t>
            </a:r>
            <a:r>
              <a:rPr lang="en-US" dirty="0">
                <a:latin typeface="Times New Roman" panose="02020603050405020304" pitchFamily="18" charset="0"/>
                <a:ea typeface="Times New Roman" panose="02020603050405020304" pitchFamily="18" charset="0"/>
              </a:rPr>
              <a:t> in the conditional form and why they are used when ordering food in Spanish.</a:t>
            </a: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2: Students will be able to pinpoint similarities and differences for ordering in restaurants in Spain and in the United States.</a:t>
            </a: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3: Students will be able to speak and understand the new food, drinks and other phrases vocabulary.</a:t>
            </a: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 </a:t>
            </a: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4: Students will be able to look at a menu in Spanish and understand what certain foods from the menu.</a:t>
            </a:r>
            <a:endParaRPr lang="en-US" sz="1600" dirty="0">
              <a:latin typeface="Times New Roman" panose="02020603050405020304" pitchFamily="18" charset="0"/>
              <a:ea typeface="Times New Roman" panose="02020603050405020304" pitchFamily="18" charset="0"/>
            </a:endParaRPr>
          </a:p>
          <a:p>
            <a:pPr>
              <a:spcBef>
                <a:spcPts val="0"/>
              </a:spcBef>
              <a:spcAft>
                <a:spcPts val="0"/>
              </a:spcAft>
              <a:defRPr/>
            </a:pPr>
            <a:r>
              <a:rPr lang="en-US" sz="1600" dirty="0">
                <a:latin typeface="Times New Roman" panose="02020603050405020304" pitchFamily="18" charset="0"/>
                <a:ea typeface="Times New Roman" panose="02020603050405020304" pitchFamily="18" charset="0"/>
              </a:rPr>
              <a:t> </a:t>
            </a: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5: Students will be able to listen to and read quiz questions in Spanish and choose the correct answer based on the conditional tense and new vocabulary learned.</a:t>
            </a:r>
            <a:br>
              <a:rPr lang="en-US" dirty="0">
                <a:latin typeface="Times New Roman" panose="02020603050405020304" pitchFamily="18" charset="0"/>
                <a:ea typeface="Times New Roman" panose="02020603050405020304" pitchFamily="18" charset="0"/>
              </a:rPr>
            </a:b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6: Students will be able to research and describe different Spanish foods from Spain.</a:t>
            </a:r>
            <a:br>
              <a:rPr lang="en-US" dirty="0">
                <a:latin typeface="Times New Roman" panose="02020603050405020304" pitchFamily="18" charset="0"/>
                <a:ea typeface="Times New Roman" panose="02020603050405020304" pitchFamily="18" charset="0"/>
              </a:rPr>
            </a:br>
            <a:endParaRPr lang="en-US" sz="1600" dirty="0">
              <a:latin typeface="Times New Roman" panose="02020603050405020304" pitchFamily="18" charset="0"/>
              <a:ea typeface="Times New Roman" panose="02020603050405020304" pitchFamily="18" charset="0"/>
            </a:endParaRPr>
          </a:p>
          <a:p>
            <a:pPr marL="457200">
              <a:spcBef>
                <a:spcPts val="0"/>
              </a:spcBef>
              <a:spcAft>
                <a:spcPts val="0"/>
              </a:spcAft>
              <a:defRPr/>
            </a:pPr>
            <a:r>
              <a:rPr lang="en-US" dirty="0">
                <a:latin typeface="Times New Roman" panose="02020603050405020304" pitchFamily="18" charset="0"/>
                <a:ea typeface="Times New Roman" panose="02020603050405020304" pitchFamily="18" charset="0"/>
              </a:rPr>
              <a:t>7: Students will be able to create their own written sentences, based on food from   Spain, using the conditional form and new vocabulary they have learned in class.</a:t>
            </a:r>
            <a:br>
              <a:rPr lang="en-US" dirty="0">
                <a:latin typeface="Times New Roman" panose="02020603050405020304" pitchFamily="18" charset="0"/>
                <a:ea typeface="Times New Roman" panose="02020603050405020304" pitchFamily="18" charset="0"/>
              </a:rPr>
            </a:br>
            <a:endParaRPr lang="en-US" dirty="0"/>
          </a:p>
        </p:txBody>
      </p:sp>
      <p:sp>
        <p:nvSpPr>
          <p:cNvPr id="3" name="Action Button: Custom 2">
            <a:hlinkClick r:id="rId2" action="ppaction://hlinksldjump" highlightClick="1"/>
          </p:cNvPr>
          <p:cNvSpPr/>
          <p:nvPr/>
        </p:nvSpPr>
        <p:spPr>
          <a:xfrm>
            <a:off x="5486400" y="-222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t>
            </a:r>
            <a:r>
              <a:rPr lang="en-US" dirty="0" err="1" smtClean="0"/>
              <a:t>Qué</a:t>
            </a:r>
            <a:r>
              <a:rPr lang="en-US" dirty="0" smtClean="0"/>
              <a:t> </a:t>
            </a:r>
            <a:r>
              <a:rPr lang="en-US" dirty="0" err="1" smtClean="0"/>
              <a:t>es</a:t>
            </a:r>
            <a:r>
              <a:rPr lang="en-US" dirty="0" smtClean="0"/>
              <a:t> el </a:t>
            </a:r>
            <a:r>
              <a:rPr lang="en-US" dirty="0" err="1" smtClean="0"/>
              <a:t>español</a:t>
            </a:r>
            <a:r>
              <a:rPr lang="en-US" dirty="0" smtClean="0"/>
              <a:t> de “I would like a cup of coffe</a:t>
            </a:r>
            <a:r>
              <a:rPr lang="en-US" dirty="0"/>
              <a:t>e</a:t>
            </a:r>
            <a:r>
              <a:rPr lang="en-US" dirty="0" smtClean="0"/>
              <a:t>”?</a:t>
            </a:r>
            <a:endParaRPr lang="en-US" dirty="0"/>
          </a:p>
        </p:txBody>
      </p:sp>
      <p:sp>
        <p:nvSpPr>
          <p:cNvPr id="29699" name="Content Placeholder 2"/>
          <p:cNvSpPr>
            <a:spLocks noGrp="1"/>
          </p:cNvSpPr>
          <p:nvPr>
            <p:ph idx="1"/>
          </p:nvPr>
        </p:nvSpPr>
        <p:spPr/>
        <p:txBody>
          <a:bodyPr/>
          <a:lstStyle/>
          <a:p>
            <a:pPr eaLnBrk="1" hangingPunct="1"/>
            <a:endParaRPr lang="en-US" altLang="en-US" smtClean="0"/>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Le </a:t>
            </a:r>
            <a:r>
              <a:rPr lang="en-US" dirty="0" err="1"/>
              <a:t>gustaría</a:t>
            </a:r>
            <a:r>
              <a:rPr lang="en-US" dirty="0"/>
              <a:t> un </a:t>
            </a:r>
            <a:r>
              <a:rPr lang="en-US" dirty="0" err="1"/>
              <a:t>cuenco</a:t>
            </a:r>
            <a:r>
              <a:rPr lang="en-US" dirty="0"/>
              <a:t> de café.</a:t>
            </a:r>
          </a:p>
        </p:txBody>
      </p:sp>
      <p:sp>
        <p:nvSpPr>
          <p:cNvPr id="5" name="Action Button: Custom 4">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Me </a:t>
            </a:r>
            <a:r>
              <a:rPr lang="en-US" dirty="0" err="1"/>
              <a:t>gustaría</a:t>
            </a:r>
            <a:r>
              <a:rPr lang="en-US" dirty="0"/>
              <a:t> </a:t>
            </a:r>
            <a:r>
              <a:rPr lang="en-US" dirty="0" err="1"/>
              <a:t>una</a:t>
            </a:r>
            <a:r>
              <a:rPr lang="en-US" dirty="0"/>
              <a:t> </a:t>
            </a:r>
            <a:r>
              <a:rPr lang="en-US" dirty="0" err="1"/>
              <a:t>taza</a:t>
            </a:r>
            <a:r>
              <a:rPr lang="en-US" dirty="0"/>
              <a:t> de café.</a:t>
            </a:r>
          </a:p>
        </p:txBody>
      </p:sp>
      <p:sp>
        <p:nvSpPr>
          <p:cNvPr id="6" name="Action Button: Custom 5">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Te</a:t>
            </a:r>
            <a:r>
              <a:rPr lang="en-US" dirty="0"/>
              <a:t> </a:t>
            </a:r>
            <a:r>
              <a:rPr lang="en-US" dirty="0" err="1"/>
              <a:t>gustaría</a:t>
            </a:r>
            <a:r>
              <a:rPr lang="en-US" dirty="0"/>
              <a:t> un </a:t>
            </a:r>
            <a:r>
              <a:rPr lang="en-US" dirty="0" err="1"/>
              <a:t>plato</a:t>
            </a:r>
            <a:r>
              <a:rPr lang="en-US" dirty="0"/>
              <a:t> de café.</a:t>
            </a:r>
          </a:p>
        </p:txBody>
      </p:sp>
      <p:sp>
        <p:nvSpPr>
          <p:cNvPr id="7" name="TextBox 6"/>
          <p:cNvSpPr txBox="1">
            <a:spLocks noChangeArrowheads="1"/>
          </p:cNvSpPr>
          <p:nvPr/>
        </p:nvSpPr>
        <p:spPr bwMode="auto">
          <a:xfrm>
            <a:off x="5024438" y="2743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8" name="TextBox 7"/>
          <p:cNvSpPr txBox="1">
            <a:spLocks noChangeArrowheads="1"/>
          </p:cNvSpPr>
          <p:nvPr/>
        </p:nvSpPr>
        <p:spPr bwMode="auto">
          <a:xfrm>
            <a:off x="5024438" y="3733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9" name="TextBox 8"/>
          <p:cNvSpPr txBox="1">
            <a:spLocks noChangeArrowheads="1"/>
          </p:cNvSpPr>
          <p:nvPr/>
        </p:nvSpPr>
        <p:spPr bwMode="auto">
          <a:xfrm>
            <a:off x="5024438" y="49212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0" name="Action Button: Forward or Next 9">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Action Button: Custom 11">
            <a:hlinkClick r:id="rId2" action="ppaction://hlinksldjump" highlightClick="1"/>
          </p:cNvPr>
          <p:cNvSpPr/>
          <p:nvPr/>
        </p:nvSpPr>
        <p:spPr>
          <a:xfrm>
            <a:off x="860425"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3" name="Action Button: Custom 12">
            <a:hlinkClick r:id="rId3" action="ppaction://hlinksldjump" highlightClick="1"/>
          </p:cNvPr>
          <p:cNvSpPr/>
          <p:nvPr/>
        </p:nvSpPr>
        <p:spPr>
          <a:xfrm>
            <a:off x="5884863"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Bebidas</a:t>
            </a:r>
            <a:endParaRPr lang="en-US" dirty="0"/>
          </a:p>
        </p:txBody>
      </p:sp>
      <p:sp>
        <p:nvSpPr>
          <p:cNvPr id="14" name="Action Button: Custom 13">
            <a:hlinkClick r:id="rId4" action="ppaction://hlinksldjump" highlightClick="1"/>
          </p:cNvPr>
          <p:cNvSpPr/>
          <p:nvPr/>
        </p:nvSpPr>
        <p:spPr>
          <a:xfrm>
            <a:off x="3373438" y="583247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0"/>
                            </p:stCondLst>
                            <p:childTnLst>
                              <p:par>
                                <p:cTn id="11" presetID="1" presetClass="exit" presetSubtype="0" fill="hold" grpId="1" nodeType="afterEffect">
                                  <p:stCondLst>
                                    <p:cond delay="100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1" presetClass="exit" presetSubtype="0" fill="hold" grpId="1" nodeType="afterEffect">
                                  <p:stCondLst>
                                    <p:cond delay="100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31" presetClass="exit" presetSubtype="0" fill="hold" grpId="1" nodeType="afterEffect">
                                  <p:stCondLst>
                                    <p:cond delay="1000"/>
                                  </p:stCondLst>
                                  <p:childTnLst>
                                    <p:anim calcmode="lin" valueType="num">
                                      <p:cBhvr>
                                        <p:cTn id="34" dur="1000"/>
                                        <p:tgtEl>
                                          <p:spTgt spid="9"/>
                                        </p:tgtEl>
                                        <p:attrNameLst>
                                          <p:attrName>ppt_w</p:attrName>
                                        </p:attrNameLst>
                                      </p:cBhvr>
                                      <p:tavLst>
                                        <p:tav tm="0">
                                          <p:val>
                                            <p:strVal val="ppt_w"/>
                                          </p:val>
                                        </p:tav>
                                        <p:tav tm="100000">
                                          <p:val>
                                            <p:fltVal val="0"/>
                                          </p:val>
                                        </p:tav>
                                      </p:tavLst>
                                    </p:anim>
                                    <p:anim calcmode="lin" valueType="num">
                                      <p:cBhvr>
                                        <p:cTn id="35" dur="1000"/>
                                        <p:tgtEl>
                                          <p:spTgt spid="9"/>
                                        </p:tgtEl>
                                        <p:attrNameLst>
                                          <p:attrName>ppt_h</p:attrName>
                                        </p:attrNameLst>
                                      </p:cBhvr>
                                      <p:tavLst>
                                        <p:tav tm="0">
                                          <p:val>
                                            <p:strVal val="ppt_h"/>
                                          </p:val>
                                        </p:tav>
                                        <p:tav tm="100000">
                                          <p:val>
                                            <p:fltVal val="0"/>
                                          </p:val>
                                        </p:tav>
                                      </p:tavLst>
                                    </p:anim>
                                    <p:anim calcmode="lin" valueType="num">
                                      <p:cBhvr>
                                        <p:cTn id="36" dur="1000"/>
                                        <p:tgtEl>
                                          <p:spTgt spid="9"/>
                                        </p:tgtEl>
                                        <p:attrNameLst>
                                          <p:attrName>style.rotation</p:attrName>
                                        </p:attrNameLst>
                                      </p:cBhvr>
                                      <p:tavLst>
                                        <p:tav tm="0">
                                          <p:val>
                                            <p:fltVal val="0"/>
                                          </p:val>
                                        </p:tav>
                                        <p:tav tm="100000">
                                          <p:val>
                                            <p:fltVal val="90"/>
                                          </p:val>
                                        </p:tav>
                                      </p:tavLst>
                                    </p:anim>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8" grpId="0"/>
      <p:bldP spid="8" grpId="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024688" cy="1712913"/>
          </a:xfrm>
        </p:spPr>
        <p:txBody>
          <a:bodyPr rtlCol="0">
            <a:normAutofit fontScale="90000"/>
          </a:bodyPr>
          <a:lstStyle/>
          <a:p>
            <a:pPr eaLnBrk="1" fontAlgn="auto" hangingPunct="1">
              <a:spcAft>
                <a:spcPts val="0"/>
              </a:spcAft>
              <a:defRPr/>
            </a:pPr>
            <a:r>
              <a:rPr lang="en-US" dirty="0"/>
              <a:t>¿</a:t>
            </a:r>
            <a:r>
              <a:rPr lang="en-US" dirty="0" err="1" smtClean="0"/>
              <a:t>Qué</a:t>
            </a:r>
            <a:r>
              <a:rPr lang="en-US" dirty="0" smtClean="0"/>
              <a:t> </a:t>
            </a:r>
            <a:r>
              <a:rPr lang="en-US" dirty="0" err="1"/>
              <a:t>es</a:t>
            </a:r>
            <a:r>
              <a:rPr lang="en-US" dirty="0"/>
              <a:t> el </a:t>
            </a:r>
            <a:r>
              <a:rPr lang="en-US" dirty="0" err="1" smtClean="0"/>
              <a:t>español</a:t>
            </a:r>
            <a:r>
              <a:rPr lang="en-US" dirty="0" smtClean="0"/>
              <a:t> </a:t>
            </a:r>
            <a:r>
              <a:rPr lang="en-US" dirty="0"/>
              <a:t>de </a:t>
            </a:r>
            <a:r>
              <a:rPr lang="en-US" dirty="0" smtClean="0"/>
              <a:t>“She would like a plate of Spanish rice”?</a:t>
            </a:r>
            <a:endParaRPr lang="en-US" dirty="0"/>
          </a:p>
        </p:txBody>
      </p:sp>
      <p:sp>
        <p:nvSpPr>
          <p:cNvPr id="30723" name="Content Placeholder 2"/>
          <p:cNvSpPr>
            <a:spLocks noGrp="1"/>
          </p:cNvSpPr>
          <p:nvPr>
            <p:ph idx="1"/>
          </p:nvPr>
        </p:nvSpPr>
        <p:spPr/>
        <p:txBody>
          <a:bodyPr/>
          <a:lstStyle/>
          <a:p>
            <a:pPr eaLnBrk="1" hangingPunct="1"/>
            <a:endParaRPr lang="en-US" altLang="en-US" smtClean="0"/>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Le </a:t>
            </a:r>
            <a:r>
              <a:rPr lang="en-US" dirty="0" err="1"/>
              <a:t>gustaría</a:t>
            </a:r>
            <a:r>
              <a:rPr lang="en-US" dirty="0"/>
              <a:t> un </a:t>
            </a:r>
            <a:r>
              <a:rPr lang="en-US" dirty="0" err="1"/>
              <a:t>plato</a:t>
            </a:r>
            <a:r>
              <a:rPr lang="en-US" dirty="0"/>
              <a:t> de </a:t>
            </a:r>
            <a:r>
              <a:rPr lang="en-US" dirty="0" err="1"/>
              <a:t>calamares</a:t>
            </a:r>
            <a:r>
              <a:rPr lang="en-US" dirty="0"/>
              <a:t>.</a:t>
            </a:r>
          </a:p>
        </p:txBody>
      </p:sp>
      <p:sp>
        <p:nvSpPr>
          <p:cNvPr id="5" name="Action Button: Custom 4">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Le </a:t>
            </a:r>
            <a:r>
              <a:rPr lang="en-US" dirty="0" err="1"/>
              <a:t>gustaría</a:t>
            </a:r>
            <a:r>
              <a:rPr lang="en-US" dirty="0"/>
              <a:t> un </a:t>
            </a:r>
            <a:r>
              <a:rPr lang="en-US" dirty="0" err="1"/>
              <a:t>plato</a:t>
            </a:r>
            <a:r>
              <a:rPr lang="en-US" dirty="0"/>
              <a:t> de ham.</a:t>
            </a:r>
          </a:p>
        </p:txBody>
      </p:sp>
      <p:sp>
        <p:nvSpPr>
          <p:cNvPr id="6" name="Action Button: Custom 5">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Le </a:t>
            </a:r>
            <a:r>
              <a:rPr lang="en-US" dirty="0" err="1"/>
              <a:t>gustaría</a:t>
            </a:r>
            <a:r>
              <a:rPr lang="en-US" dirty="0"/>
              <a:t> un </a:t>
            </a:r>
            <a:r>
              <a:rPr lang="en-US" dirty="0" err="1"/>
              <a:t>plato</a:t>
            </a:r>
            <a:r>
              <a:rPr lang="en-US" dirty="0"/>
              <a:t> de paella. </a:t>
            </a:r>
          </a:p>
        </p:txBody>
      </p:sp>
      <p:sp>
        <p:nvSpPr>
          <p:cNvPr id="7" name="TextBox 6"/>
          <p:cNvSpPr txBox="1">
            <a:spLocks noChangeArrowheads="1"/>
          </p:cNvSpPr>
          <p:nvPr/>
        </p:nvSpPr>
        <p:spPr bwMode="auto">
          <a:xfrm>
            <a:off x="5024438" y="2743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8" name="TextBox 7"/>
          <p:cNvSpPr txBox="1">
            <a:spLocks noChangeArrowheads="1"/>
          </p:cNvSpPr>
          <p:nvPr/>
        </p:nvSpPr>
        <p:spPr bwMode="auto">
          <a:xfrm>
            <a:off x="5013325" y="49212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9" name="TextBox 8"/>
          <p:cNvSpPr txBox="1">
            <a:spLocks noChangeArrowheads="1"/>
          </p:cNvSpPr>
          <p:nvPr/>
        </p:nvSpPr>
        <p:spPr bwMode="auto">
          <a:xfrm>
            <a:off x="5024438" y="3865563"/>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0" name="Action Button: Forward or Next 9">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Action Button: Custom 10">
            <a:hlinkClick r:id="rId2" action="ppaction://hlinksldjump" highlightClick="1"/>
          </p:cNvPr>
          <p:cNvSpPr/>
          <p:nvPr/>
        </p:nvSpPr>
        <p:spPr>
          <a:xfrm>
            <a:off x="823913"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2" name="Action Button: Custom 11">
            <a:hlinkClick r:id="rId3" action="ppaction://hlinksldjump" highlightClick="1"/>
          </p:cNvPr>
          <p:cNvSpPr/>
          <p:nvPr/>
        </p:nvSpPr>
        <p:spPr>
          <a:xfrm>
            <a:off x="5715000" y="58277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
        <p:nvSpPr>
          <p:cNvPr id="13" name="Action Button: Custom 12">
            <a:hlinkClick r:id="rId4" action="ppaction://hlinksldjump" highlightClick="1"/>
          </p:cNvPr>
          <p:cNvSpPr/>
          <p:nvPr/>
        </p:nvSpPr>
        <p:spPr>
          <a:xfrm>
            <a:off x="3270250" y="583565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0"/>
                            </p:stCondLst>
                            <p:childTnLst>
                              <p:par>
                                <p:cTn id="11" presetID="1" presetClass="exit" presetSubtype="0" fill="hold" grpId="1" nodeType="afterEffect">
                                  <p:stCondLst>
                                    <p:cond delay="100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1" presetClass="exit" presetSubtype="0" fill="hold" grpId="1" nodeType="afterEffect">
                                  <p:stCondLst>
                                    <p:cond delay="50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31" presetClass="exit" presetSubtype="0" fill="hold" grpId="1" nodeType="afterEffect">
                                  <p:stCondLst>
                                    <p:cond delay="0"/>
                                  </p:stCondLst>
                                  <p:childTnLst>
                                    <p:anim calcmode="lin" valueType="num">
                                      <p:cBhvr>
                                        <p:cTn id="34" dur="1000"/>
                                        <p:tgtEl>
                                          <p:spTgt spid="9"/>
                                        </p:tgtEl>
                                        <p:attrNameLst>
                                          <p:attrName>ppt_w</p:attrName>
                                        </p:attrNameLst>
                                      </p:cBhvr>
                                      <p:tavLst>
                                        <p:tav tm="0">
                                          <p:val>
                                            <p:strVal val="ppt_w"/>
                                          </p:val>
                                        </p:tav>
                                        <p:tav tm="100000">
                                          <p:val>
                                            <p:fltVal val="0"/>
                                          </p:val>
                                        </p:tav>
                                      </p:tavLst>
                                    </p:anim>
                                    <p:anim calcmode="lin" valueType="num">
                                      <p:cBhvr>
                                        <p:cTn id="35" dur="1000"/>
                                        <p:tgtEl>
                                          <p:spTgt spid="9"/>
                                        </p:tgtEl>
                                        <p:attrNameLst>
                                          <p:attrName>ppt_h</p:attrName>
                                        </p:attrNameLst>
                                      </p:cBhvr>
                                      <p:tavLst>
                                        <p:tav tm="0">
                                          <p:val>
                                            <p:strVal val="ppt_h"/>
                                          </p:val>
                                        </p:tav>
                                        <p:tav tm="100000">
                                          <p:val>
                                            <p:fltVal val="0"/>
                                          </p:val>
                                        </p:tav>
                                      </p:tavLst>
                                    </p:anim>
                                    <p:anim calcmode="lin" valueType="num">
                                      <p:cBhvr>
                                        <p:cTn id="36" dur="1000"/>
                                        <p:tgtEl>
                                          <p:spTgt spid="9"/>
                                        </p:tgtEl>
                                        <p:attrNameLst>
                                          <p:attrName>style.rotation</p:attrName>
                                        </p:attrNameLst>
                                      </p:cBhvr>
                                      <p:tavLst>
                                        <p:tav tm="0">
                                          <p:val>
                                            <p:fltVal val="0"/>
                                          </p:val>
                                        </p:tav>
                                        <p:tav tm="100000">
                                          <p:val>
                                            <p:fltVal val="90"/>
                                          </p:val>
                                        </p:tav>
                                      </p:tavLst>
                                    </p:anim>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7" grpId="0"/>
      <p:bldP spid="7" grpId="1"/>
      <p:bldP spid="8" grpId="0"/>
      <p:bldP spid="8" grpId="1"/>
      <p:bldP spid="9" grpId="0"/>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688" cy="1789113"/>
          </a:xfrm>
        </p:spPr>
        <p:txBody>
          <a:bodyPr rtlCol="0">
            <a:normAutofit fontScale="90000"/>
          </a:bodyPr>
          <a:lstStyle/>
          <a:p>
            <a:pPr eaLnBrk="1" fontAlgn="auto" hangingPunct="1">
              <a:spcAft>
                <a:spcPts val="0"/>
              </a:spcAft>
              <a:defRPr/>
            </a:pPr>
            <a:r>
              <a:rPr lang="en-US" dirty="0"/>
              <a:t>¿</a:t>
            </a:r>
            <a:r>
              <a:rPr lang="en-US" dirty="0" err="1" smtClean="0"/>
              <a:t>Qué</a:t>
            </a:r>
            <a:r>
              <a:rPr lang="en-US" dirty="0" smtClean="0"/>
              <a:t> </a:t>
            </a:r>
            <a:r>
              <a:rPr lang="en-US" dirty="0" err="1" smtClean="0"/>
              <a:t>significa</a:t>
            </a:r>
            <a:r>
              <a:rPr lang="en-US" dirty="0" smtClean="0"/>
              <a:t> “Les </a:t>
            </a:r>
            <a:r>
              <a:rPr lang="en-US" dirty="0" err="1" smtClean="0"/>
              <a:t>gustarían</a:t>
            </a:r>
            <a:r>
              <a:rPr lang="en-US" dirty="0" smtClean="0"/>
              <a:t> </a:t>
            </a:r>
            <a:r>
              <a:rPr lang="en-US" dirty="0" err="1" smtClean="0"/>
              <a:t>unas</a:t>
            </a:r>
            <a:r>
              <a:rPr lang="en-US" dirty="0" smtClean="0"/>
              <a:t> </a:t>
            </a:r>
            <a:r>
              <a:rPr lang="en-US" dirty="0" err="1" smtClean="0"/>
              <a:t>tazas</a:t>
            </a:r>
            <a:r>
              <a:rPr lang="en-US" dirty="0" smtClean="0"/>
              <a:t> de </a:t>
            </a:r>
            <a:r>
              <a:rPr lang="en-US" dirty="0" err="1" smtClean="0"/>
              <a:t>jugo</a:t>
            </a:r>
            <a:r>
              <a:rPr lang="en-US" dirty="0" smtClean="0"/>
              <a:t> de </a:t>
            </a:r>
            <a:r>
              <a:rPr lang="en-US" dirty="0" err="1" smtClean="0"/>
              <a:t>naranja</a:t>
            </a:r>
            <a:r>
              <a:rPr lang="en-US" dirty="0" smtClean="0"/>
              <a:t>”?</a:t>
            </a:r>
            <a:endParaRPr lang="en-US" dirty="0"/>
          </a:p>
        </p:txBody>
      </p:sp>
      <p:sp>
        <p:nvSpPr>
          <p:cNvPr id="31747" name="Content Placeholder 2"/>
          <p:cNvSpPr>
            <a:spLocks noGrp="1"/>
          </p:cNvSpPr>
          <p:nvPr>
            <p:ph idx="1"/>
          </p:nvPr>
        </p:nvSpPr>
        <p:spPr/>
        <p:txBody>
          <a:bodyPr/>
          <a:lstStyle/>
          <a:p>
            <a:pPr eaLnBrk="1" hangingPunct="1"/>
            <a:endParaRPr lang="en-US" altLang="en-US" smtClean="0"/>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They would like some cups of orange juice.</a:t>
            </a:r>
          </a:p>
        </p:txBody>
      </p:sp>
      <p:sp>
        <p:nvSpPr>
          <p:cNvPr id="5" name="Action Button: Custom 4">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He would like some plates of sandwiches.  </a:t>
            </a:r>
          </a:p>
        </p:txBody>
      </p:sp>
      <p:sp>
        <p:nvSpPr>
          <p:cNvPr id="6" name="Action Button: Custom 5">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We would like some cups of orange juice.</a:t>
            </a:r>
          </a:p>
        </p:txBody>
      </p:sp>
      <p:sp>
        <p:nvSpPr>
          <p:cNvPr id="7" name="TextBox 6"/>
          <p:cNvSpPr txBox="1">
            <a:spLocks noChangeArrowheads="1"/>
          </p:cNvSpPr>
          <p:nvPr/>
        </p:nvSpPr>
        <p:spPr bwMode="auto">
          <a:xfrm>
            <a:off x="5013325" y="49212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8" name="TextBox 7"/>
          <p:cNvSpPr txBox="1">
            <a:spLocks noChangeArrowheads="1"/>
          </p:cNvSpPr>
          <p:nvPr/>
        </p:nvSpPr>
        <p:spPr bwMode="auto">
          <a:xfrm>
            <a:off x="5024438" y="3733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9" name="TextBox 8"/>
          <p:cNvSpPr txBox="1">
            <a:spLocks noChangeArrowheads="1"/>
          </p:cNvSpPr>
          <p:nvPr/>
        </p:nvSpPr>
        <p:spPr bwMode="auto">
          <a:xfrm>
            <a:off x="5024438" y="27876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0" name="Action Button: Forward or Next 9">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Action Button: Custom 10">
            <a:hlinkClick r:id="rId2" action="ppaction://hlinksldjump" highlightClick="1"/>
          </p:cNvPr>
          <p:cNvSpPr/>
          <p:nvPr/>
        </p:nvSpPr>
        <p:spPr>
          <a:xfrm>
            <a:off x="862013" y="58023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2" name="Action Button: Custom 11">
            <a:hlinkClick r:id="rId3" action="ppaction://hlinksldjump" highlightClick="1"/>
          </p:cNvPr>
          <p:cNvSpPr/>
          <p:nvPr/>
        </p:nvSpPr>
        <p:spPr>
          <a:xfrm>
            <a:off x="5943600" y="583247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Bebidas</a:t>
            </a:r>
            <a:endParaRPr lang="en-US" dirty="0"/>
          </a:p>
        </p:txBody>
      </p:sp>
      <p:sp>
        <p:nvSpPr>
          <p:cNvPr id="14" name="Action Button: Custom 13">
            <a:hlinkClick r:id="rId4" action="ppaction://hlinksldjump" highlightClick="1"/>
          </p:cNvPr>
          <p:cNvSpPr/>
          <p:nvPr/>
        </p:nvSpPr>
        <p:spPr>
          <a:xfrm>
            <a:off x="3389313" y="5815013"/>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xit" presetSubtype="0" fill="hold" grpId="1" nodeType="afterEffect">
                                  <p:stCondLst>
                                    <p:cond delay="100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42" presetClass="entr" presetSubtype="0" fill="hold" grpId="0" nodeType="withEffect">
                                  <p:stCondLst>
                                    <p:cond delay="10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2000"/>
                            </p:stCondLst>
                            <p:childTnLst>
                              <p:par>
                                <p:cTn id="22" presetID="1" presetClass="exit" presetSubtype="0" fill="hold" grpId="1" nodeType="afterEffect">
                                  <p:stCondLst>
                                    <p:cond delay="0"/>
                                  </p:stCondLst>
                                  <p:childTnLst>
                                    <p:set>
                                      <p:cBhvr>
                                        <p:cTn id="23"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4"/>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31" presetClass="exit" presetSubtype="0" fill="hold" grpId="1" nodeType="afterEffect">
                                  <p:stCondLst>
                                    <p:cond delay="0"/>
                                  </p:stCondLst>
                                  <p:childTnLst>
                                    <p:anim calcmode="lin" valueType="num">
                                      <p:cBhvr>
                                        <p:cTn id="34" dur="1000"/>
                                        <p:tgtEl>
                                          <p:spTgt spid="9"/>
                                        </p:tgtEl>
                                        <p:attrNameLst>
                                          <p:attrName>ppt_w</p:attrName>
                                        </p:attrNameLst>
                                      </p:cBhvr>
                                      <p:tavLst>
                                        <p:tav tm="0">
                                          <p:val>
                                            <p:strVal val="ppt_w"/>
                                          </p:val>
                                        </p:tav>
                                        <p:tav tm="100000">
                                          <p:val>
                                            <p:fltVal val="0"/>
                                          </p:val>
                                        </p:tav>
                                      </p:tavLst>
                                    </p:anim>
                                    <p:anim calcmode="lin" valueType="num">
                                      <p:cBhvr>
                                        <p:cTn id="35" dur="1000"/>
                                        <p:tgtEl>
                                          <p:spTgt spid="9"/>
                                        </p:tgtEl>
                                        <p:attrNameLst>
                                          <p:attrName>ppt_h</p:attrName>
                                        </p:attrNameLst>
                                      </p:cBhvr>
                                      <p:tavLst>
                                        <p:tav tm="0">
                                          <p:val>
                                            <p:strVal val="ppt_h"/>
                                          </p:val>
                                        </p:tav>
                                        <p:tav tm="100000">
                                          <p:val>
                                            <p:fltVal val="0"/>
                                          </p:val>
                                        </p:tav>
                                      </p:tavLst>
                                    </p:anim>
                                    <p:anim calcmode="lin" valueType="num">
                                      <p:cBhvr>
                                        <p:cTn id="36" dur="1000"/>
                                        <p:tgtEl>
                                          <p:spTgt spid="9"/>
                                        </p:tgtEl>
                                        <p:attrNameLst>
                                          <p:attrName>style.rotation</p:attrName>
                                        </p:attrNameLst>
                                      </p:cBhvr>
                                      <p:tavLst>
                                        <p:tav tm="0">
                                          <p:val>
                                            <p:fltVal val="0"/>
                                          </p:val>
                                        </p:tav>
                                        <p:tav tm="100000">
                                          <p:val>
                                            <p:fltVal val="90"/>
                                          </p:val>
                                        </p:tav>
                                      </p:tavLst>
                                    </p:anim>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7" grpId="0"/>
      <p:bldP spid="7" grpId="1"/>
      <p:bldP spid="8" grpId="0"/>
      <p:bldP spid="8" grpId="1"/>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t>
            </a:r>
            <a:r>
              <a:rPr lang="en-US" dirty="0" err="1" smtClean="0"/>
              <a:t>Cúal</a:t>
            </a:r>
            <a:r>
              <a:rPr lang="en-US" dirty="0" smtClean="0"/>
              <a:t> </a:t>
            </a:r>
            <a:r>
              <a:rPr lang="en-US" dirty="0" err="1" smtClean="0"/>
              <a:t>es</a:t>
            </a:r>
            <a:r>
              <a:rPr lang="en-US" dirty="0" smtClean="0"/>
              <a:t> la </a:t>
            </a:r>
            <a:r>
              <a:rPr lang="en-US" dirty="0" err="1" smtClean="0"/>
              <a:t>frase</a:t>
            </a:r>
            <a:r>
              <a:rPr lang="en-US" dirty="0" smtClean="0"/>
              <a:t> para </a:t>
            </a:r>
            <a:r>
              <a:rPr lang="en-US" dirty="0" err="1" smtClean="0"/>
              <a:t>mostrar</a:t>
            </a:r>
            <a:r>
              <a:rPr lang="en-US" dirty="0" smtClean="0"/>
              <a:t> el </a:t>
            </a:r>
            <a:r>
              <a:rPr lang="en-US" dirty="0" err="1" smtClean="0"/>
              <a:t>respeto</a:t>
            </a:r>
            <a:r>
              <a:rPr lang="en-US" dirty="0" smtClean="0"/>
              <a:t> al </a:t>
            </a:r>
            <a:r>
              <a:rPr lang="en-US" dirty="0" err="1" smtClean="0"/>
              <a:t>camarero</a:t>
            </a:r>
            <a:r>
              <a:rPr lang="en-US" dirty="0" smtClean="0"/>
              <a:t>/a?</a:t>
            </a:r>
            <a:endParaRPr lang="en-US" dirty="0"/>
          </a:p>
        </p:txBody>
      </p:sp>
      <p:sp>
        <p:nvSpPr>
          <p:cNvPr id="32771" name="Content Placeholder 2"/>
          <p:cNvSpPr>
            <a:spLocks noGrp="1"/>
          </p:cNvSpPr>
          <p:nvPr>
            <p:ph idx="1"/>
          </p:nvPr>
        </p:nvSpPr>
        <p:spPr/>
        <p:txBody>
          <a:bodyPr/>
          <a:lstStyle/>
          <a:p>
            <a:pPr eaLnBrk="1" hangingPunct="1"/>
            <a:endParaRPr lang="en-US" altLang="en-US" smtClean="0"/>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¡Gracias!</a:t>
            </a:r>
          </a:p>
        </p:txBody>
      </p:sp>
      <p:sp>
        <p:nvSpPr>
          <p:cNvPr id="5" name="Action Button: Custom 4">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t>
            </a:r>
            <a:r>
              <a:rPr lang="en-US" dirty="0" err="1"/>
              <a:t>Hola</a:t>
            </a:r>
            <a:r>
              <a:rPr lang="en-US" dirty="0"/>
              <a:t>!</a:t>
            </a:r>
          </a:p>
        </p:txBody>
      </p:sp>
      <p:sp>
        <p:nvSpPr>
          <p:cNvPr id="6" name="Action Button: Custom 5">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Por</a:t>
            </a:r>
            <a:r>
              <a:rPr lang="en-US" dirty="0"/>
              <a:t> favor, me </a:t>
            </a:r>
            <a:r>
              <a:rPr lang="en-US" dirty="0" err="1"/>
              <a:t>gustaría</a:t>
            </a:r>
            <a:r>
              <a:rPr lang="en-US" dirty="0"/>
              <a:t>…</a:t>
            </a:r>
          </a:p>
        </p:txBody>
      </p:sp>
      <p:sp>
        <p:nvSpPr>
          <p:cNvPr id="9" name="TextBox 8"/>
          <p:cNvSpPr txBox="1">
            <a:spLocks noChangeArrowheads="1"/>
          </p:cNvSpPr>
          <p:nvPr/>
        </p:nvSpPr>
        <p:spPr bwMode="auto">
          <a:xfrm>
            <a:off x="5024438" y="49212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1" name="TextBox 10"/>
          <p:cNvSpPr txBox="1">
            <a:spLocks noChangeArrowheads="1"/>
          </p:cNvSpPr>
          <p:nvPr/>
        </p:nvSpPr>
        <p:spPr bwMode="auto">
          <a:xfrm>
            <a:off x="5024438" y="27876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2" name="TextBox 11"/>
          <p:cNvSpPr txBox="1">
            <a:spLocks noChangeArrowheads="1"/>
          </p:cNvSpPr>
          <p:nvPr/>
        </p:nvSpPr>
        <p:spPr bwMode="auto">
          <a:xfrm>
            <a:off x="5024438" y="3865563"/>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0" name="Action Button: Forward or Next 9">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Action Button: Custom 12">
            <a:hlinkClick r:id="rId2" action="ppaction://hlinksldjump" highlightClick="1"/>
          </p:cNvPr>
          <p:cNvSpPr/>
          <p:nvPr/>
        </p:nvSpPr>
        <p:spPr>
          <a:xfrm>
            <a:off x="876300" y="583247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4" name="Action Button: Custom 13">
            <a:hlinkClick r:id="rId3" action="ppaction://hlinksldjump" highlightClick="1"/>
          </p:cNvPr>
          <p:cNvSpPr/>
          <p:nvPr/>
        </p:nvSpPr>
        <p:spPr>
          <a:xfrm>
            <a:off x="5913438" y="583247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Otras</a:t>
            </a:r>
            <a:r>
              <a:rPr lang="en-US" dirty="0"/>
              <a:t> </a:t>
            </a:r>
            <a:r>
              <a:rPr lang="en-US" dirty="0" err="1"/>
              <a:t>frases</a:t>
            </a:r>
            <a:endParaRPr lang="en-US" dirty="0"/>
          </a:p>
        </p:txBody>
      </p:sp>
      <p:sp>
        <p:nvSpPr>
          <p:cNvPr id="15" name="Action Button: Custom 14">
            <a:hlinkClick r:id="rId4" action="ppaction://hlinksldjump" highlightClick="1"/>
          </p:cNvPr>
          <p:cNvSpPr/>
          <p:nvPr/>
        </p:nvSpPr>
        <p:spPr>
          <a:xfrm>
            <a:off x="3417888" y="583247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click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31" presetClass="exit" presetSubtype="0" fill="hold" grpId="1" nodeType="afterEffect">
                                  <p:stCondLst>
                                    <p:cond delay="1000"/>
                                  </p:stCondLst>
                                  <p:childTnLst>
                                    <p:anim calcmode="lin" valueType="num">
                                      <p:cBhvr>
                                        <p:cTn id="12" dur="1000"/>
                                        <p:tgtEl>
                                          <p:spTgt spid="9"/>
                                        </p:tgtEl>
                                        <p:attrNameLst>
                                          <p:attrName>ppt_w</p:attrName>
                                        </p:attrNameLst>
                                      </p:cBhvr>
                                      <p:tavLst>
                                        <p:tav tm="0">
                                          <p:val>
                                            <p:strVal val="ppt_w"/>
                                          </p:val>
                                        </p:tav>
                                        <p:tav tm="100000">
                                          <p:val>
                                            <p:fltVal val="0"/>
                                          </p:val>
                                        </p:tav>
                                      </p:tavLst>
                                    </p:anim>
                                    <p:anim calcmode="lin" valueType="num">
                                      <p:cBhvr>
                                        <p:cTn id="13" dur="1000"/>
                                        <p:tgtEl>
                                          <p:spTgt spid="9"/>
                                        </p:tgtEl>
                                        <p:attrNameLst>
                                          <p:attrName>ppt_h</p:attrName>
                                        </p:attrNameLst>
                                      </p:cBhvr>
                                      <p:tavLst>
                                        <p:tav tm="0">
                                          <p:val>
                                            <p:strVal val="ppt_h"/>
                                          </p:val>
                                        </p:tav>
                                        <p:tav tm="100000">
                                          <p:val>
                                            <p:fltVal val="0"/>
                                          </p:val>
                                        </p:tav>
                                      </p:tavLst>
                                    </p:anim>
                                    <p:anim calcmode="lin" valueType="num">
                                      <p:cBhvr>
                                        <p:cTn id="14" dur="1000"/>
                                        <p:tgtEl>
                                          <p:spTgt spid="9"/>
                                        </p:tgtEl>
                                        <p:attrNameLst>
                                          <p:attrName>style.rotation</p:attrName>
                                        </p:attrNameLst>
                                      </p:cBhvr>
                                      <p:tavLst>
                                        <p:tav tm="0">
                                          <p:val>
                                            <p:fltVal val="0"/>
                                          </p:val>
                                        </p:tav>
                                        <p:tav tm="100000">
                                          <p:val>
                                            <p:fltVal val="90"/>
                                          </p:val>
                                        </p:tav>
                                      </p:tavLst>
                                    </p:anim>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2" presetClass="entr" presetSubtype="0" fill="hold" grpId="0" nodeType="click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nodeType="afterGroup">
                            <p:stCondLst>
                              <p:cond delay="2000"/>
                            </p:stCondLst>
                            <p:childTnLst>
                              <p:par>
                                <p:cTn id="26" presetID="31" presetClass="exit" presetSubtype="0" fill="hold" grpId="1" nodeType="afterEffect">
                                  <p:stCondLst>
                                    <p:cond delay="1000"/>
                                  </p:stCondLst>
                                  <p:childTnLst>
                                    <p:anim calcmode="lin" valueType="num">
                                      <p:cBhvr>
                                        <p:cTn id="27" dur="1000"/>
                                        <p:tgtEl>
                                          <p:spTgt spid="11"/>
                                        </p:tgtEl>
                                        <p:attrNameLst>
                                          <p:attrName>ppt_w</p:attrName>
                                        </p:attrNameLst>
                                      </p:cBhvr>
                                      <p:tavLst>
                                        <p:tav tm="0">
                                          <p:val>
                                            <p:strVal val="ppt_w"/>
                                          </p:val>
                                        </p:tav>
                                        <p:tav tm="100000">
                                          <p:val>
                                            <p:fltVal val="0"/>
                                          </p:val>
                                        </p:tav>
                                      </p:tavLst>
                                    </p:anim>
                                    <p:anim calcmode="lin" valueType="num">
                                      <p:cBhvr>
                                        <p:cTn id="28" dur="1000"/>
                                        <p:tgtEl>
                                          <p:spTgt spid="11"/>
                                        </p:tgtEl>
                                        <p:attrNameLst>
                                          <p:attrName>ppt_h</p:attrName>
                                        </p:attrNameLst>
                                      </p:cBhvr>
                                      <p:tavLst>
                                        <p:tav tm="0">
                                          <p:val>
                                            <p:strVal val="ppt_h"/>
                                          </p:val>
                                        </p:tav>
                                        <p:tav tm="100000">
                                          <p:val>
                                            <p:fltVal val="0"/>
                                          </p:val>
                                        </p:tav>
                                      </p:tavLst>
                                    </p:anim>
                                    <p:anim calcmode="lin" valueType="num">
                                      <p:cBhvr>
                                        <p:cTn id="29" dur="1000"/>
                                        <p:tgtEl>
                                          <p:spTgt spid="11"/>
                                        </p:tgtEl>
                                        <p:attrNameLst>
                                          <p:attrName>style.rotation</p:attrName>
                                        </p:attrNameLst>
                                      </p:cBhvr>
                                      <p:tavLst>
                                        <p:tav tm="0">
                                          <p:val>
                                            <p:fltVal val="0"/>
                                          </p:val>
                                        </p:tav>
                                        <p:tav tm="100000">
                                          <p:val>
                                            <p:fltVal val="90"/>
                                          </p:val>
                                        </p:tav>
                                      </p:tavLst>
                                    </p:anim>
                                    <p:animEffect transition="out" filter="fade">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2" restart="whenNotActive" fill="hold" evtFilter="cancelBubble" nodeType="interactiveSeq">
                <p:stCondLst>
                  <p:cond evt="onClick" delay="0">
                    <p:tgtEl>
                      <p:spTgt spid="6"/>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2" presetClass="entr" presetSubtype="0" fill="hold" grpId="0" nodeType="clickEffect">
                                  <p:stCondLst>
                                    <p:cond delay="1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000"/>
                            </p:stCondLst>
                            <p:childTnLst>
                              <p:par>
                                <p:cTn id="41" presetID="31" presetClass="exit" presetSubtype="0" fill="hold" grpId="1" nodeType="afterEffect">
                                  <p:stCondLst>
                                    <p:cond delay="1000"/>
                                  </p:stCondLst>
                                  <p:childTnLst>
                                    <p:anim calcmode="lin" valueType="num">
                                      <p:cBhvr>
                                        <p:cTn id="42" dur="1000"/>
                                        <p:tgtEl>
                                          <p:spTgt spid="12"/>
                                        </p:tgtEl>
                                        <p:attrNameLst>
                                          <p:attrName>ppt_w</p:attrName>
                                        </p:attrNameLst>
                                      </p:cBhvr>
                                      <p:tavLst>
                                        <p:tav tm="0">
                                          <p:val>
                                            <p:strVal val="ppt_w"/>
                                          </p:val>
                                        </p:tav>
                                        <p:tav tm="100000">
                                          <p:val>
                                            <p:fltVal val="0"/>
                                          </p:val>
                                        </p:tav>
                                      </p:tavLst>
                                    </p:anim>
                                    <p:anim calcmode="lin" valueType="num">
                                      <p:cBhvr>
                                        <p:cTn id="43" dur="1000"/>
                                        <p:tgtEl>
                                          <p:spTgt spid="12"/>
                                        </p:tgtEl>
                                        <p:attrNameLst>
                                          <p:attrName>ppt_h</p:attrName>
                                        </p:attrNameLst>
                                      </p:cBhvr>
                                      <p:tavLst>
                                        <p:tav tm="0">
                                          <p:val>
                                            <p:strVal val="ppt_h"/>
                                          </p:val>
                                        </p:tav>
                                        <p:tav tm="100000">
                                          <p:val>
                                            <p:fltVal val="0"/>
                                          </p:val>
                                        </p:tav>
                                      </p:tavLst>
                                    </p:anim>
                                    <p:anim calcmode="lin" valueType="num">
                                      <p:cBhvr>
                                        <p:cTn id="44" dur="1000"/>
                                        <p:tgtEl>
                                          <p:spTgt spid="12"/>
                                        </p:tgtEl>
                                        <p:attrNameLst>
                                          <p:attrName>style.rotation</p:attrName>
                                        </p:attrNameLst>
                                      </p:cBhvr>
                                      <p:tavLst>
                                        <p:tav tm="0">
                                          <p:val>
                                            <p:fltVal val="0"/>
                                          </p:val>
                                        </p:tav>
                                        <p:tav tm="100000">
                                          <p:val>
                                            <p:fltVal val="90"/>
                                          </p:val>
                                        </p:tav>
                                      </p:tavLst>
                                    </p:anim>
                                    <p:animEffect transition="out" filter="fade">
                                      <p:cBhvr>
                                        <p:cTn id="45" dur="1000"/>
                                        <p:tgtEl>
                                          <p:spTgt spid="12"/>
                                        </p:tgtEl>
                                      </p:cBhvr>
                                    </p:animEffect>
                                    <p:set>
                                      <p:cBhvr>
                                        <p:cTn id="46"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9" grpId="0"/>
      <p:bldP spid="9" grpId="1"/>
      <p:bldP spid="11" grpId="0"/>
      <p:bldP spid="11" grpId="1"/>
      <p:bldP spid="12" grpId="0"/>
      <p:bldP spid="1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Click on Spain to read more about their food!</a:t>
            </a:r>
          </a:p>
        </p:txBody>
      </p:sp>
      <p:sp>
        <p:nvSpPr>
          <p:cNvPr id="33795" name="Content Placeholder 2"/>
          <p:cNvSpPr>
            <a:spLocks noGrp="1"/>
          </p:cNvSpPr>
          <p:nvPr>
            <p:ph idx="1"/>
          </p:nvPr>
        </p:nvSpPr>
        <p:spPr>
          <a:xfrm>
            <a:off x="1042988" y="2435225"/>
            <a:ext cx="6777037" cy="3508375"/>
          </a:xfrm>
        </p:spPr>
        <p:txBody>
          <a:bodyPr/>
          <a:lstStyle/>
          <a:p>
            <a:pPr marL="69850" indent="0">
              <a:buFont typeface="Wingdings 2" panose="05020102010507070707" pitchFamily="18" charset="2"/>
              <a:buNone/>
            </a:pPr>
            <a:endParaRPr lang="en-US" altLang="en-US" smtClean="0"/>
          </a:p>
        </p:txBody>
      </p:sp>
      <p:sp>
        <p:nvSpPr>
          <p:cNvPr id="4" name="Action Button: Forward or Next 3">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Action Button: Custom 4">
            <a:hlinkClick r:id="rId3" action="ppaction://hlinksldjump" highlightClick="1"/>
          </p:cNvPr>
          <p:cNvSpPr/>
          <p:nvPr/>
        </p:nvSpPr>
        <p:spPr>
          <a:xfrm>
            <a:off x="1074738" y="512445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6" name="Action Button: Custom 5">
            <a:hlinkClick r:id="rId4" action="ppaction://hlinksldjump" highlightClick="1"/>
          </p:cNvPr>
          <p:cNvSpPr/>
          <p:nvPr/>
        </p:nvSpPr>
        <p:spPr>
          <a:xfrm>
            <a:off x="3352800" y="5124450"/>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Actividad</a:t>
            </a:r>
            <a:r>
              <a:rPr lang="en-US" dirty="0"/>
              <a:t> Final</a:t>
            </a:r>
          </a:p>
        </p:txBody>
      </p:sp>
      <p:pic>
        <p:nvPicPr>
          <p:cNvPr id="33799" name="Picture 2">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0" y="3003550"/>
            <a:ext cx="180340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11238" y="914400"/>
            <a:ext cx="7024687" cy="569913"/>
          </a:xfrm>
        </p:spPr>
        <p:txBody>
          <a:bodyPr/>
          <a:lstStyle/>
          <a:p>
            <a:pPr eaLnBrk="1" hangingPunct="1"/>
            <a:r>
              <a:rPr lang="es-ES" altLang="en-US" sz="3400" smtClean="0"/>
              <a:t>Actividad Final</a:t>
            </a:r>
          </a:p>
        </p:txBody>
      </p:sp>
      <p:sp>
        <p:nvSpPr>
          <p:cNvPr id="35843" name="Rectangle 3"/>
          <p:cNvSpPr>
            <a:spLocks noGrp="1" noChangeArrowheads="1"/>
          </p:cNvSpPr>
          <p:nvPr>
            <p:ph idx="1"/>
          </p:nvPr>
        </p:nvSpPr>
        <p:spPr>
          <a:xfrm>
            <a:off x="1042988" y="1484313"/>
            <a:ext cx="6777037" cy="4348162"/>
          </a:xfrm>
        </p:spPr>
        <p:txBody>
          <a:bodyPr/>
          <a:lstStyle/>
          <a:p>
            <a:pPr eaLnBrk="1" hangingPunct="1"/>
            <a:r>
              <a:rPr lang="en-US" altLang="en-US" smtClean="0"/>
              <a:t>Ustedes van a crear unas frases para demostrar la comida que les gustaría pedir si estarían en un restaurante.</a:t>
            </a:r>
          </a:p>
          <a:p>
            <a:pPr lvl="1" eaLnBrk="1" hangingPunct="1"/>
            <a:r>
              <a:rPr lang="en-US" altLang="en-US" smtClean="0"/>
              <a:t>4 frases</a:t>
            </a:r>
          </a:p>
          <a:p>
            <a:pPr lvl="1" eaLnBrk="1" hangingPunct="1"/>
            <a:r>
              <a:rPr lang="en-US" altLang="en-US" smtClean="0"/>
              <a:t>Dos frases que usan el plural  </a:t>
            </a:r>
          </a:p>
          <a:p>
            <a:pPr lvl="1" eaLnBrk="1" hangingPunct="1"/>
            <a:r>
              <a:rPr lang="en-US" altLang="en-US" smtClean="0"/>
              <a:t>Usar los menus de España y el vocabulario</a:t>
            </a:r>
          </a:p>
          <a:p>
            <a:pPr lvl="1" eaLnBrk="1" hangingPunct="1"/>
            <a:r>
              <a:rPr lang="en-US" altLang="en-US" smtClean="0"/>
              <a:t>Usar los links ↓↓↓</a:t>
            </a:r>
          </a:p>
          <a:p>
            <a:pPr eaLnBrk="1" hangingPunct="1"/>
            <a:r>
              <a:rPr lang="es-ES" altLang="en-US" smtClean="0"/>
              <a:t>Después</a:t>
            </a:r>
            <a:r>
              <a:rPr lang="en-US" altLang="en-US" smtClean="0"/>
              <a:t>, van a presenter sus frases a la clase.</a:t>
            </a:r>
          </a:p>
        </p:txBody>
      </p:sp>
      <p:sp>
        <p:nvSpPr>
          <p:cNvPr id="7" name="Action Button: Custom 6">
            <a:hlinkClick r:id="rId2" action="ppaction://hlinksldjump" highlightClick="1"/>
          </p:cNvPr>
          <p:cNvSpPr/>
          <p:nvPr/>
        </p:nvSpPr>
        <p:spPr>
          <a:xfrm>
            <a:off x="914400" y="51276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6" name="Action Button: Forward or Next 5">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Action Button: Custom 8">
            <a:hlinkClick r:id="rId3" action="ppaction://hlinksldjump" highlightClick="1"/>
          </p:cNvPr>
          <p:cNvSpPr/>
          <p:nvPr/>
        </p:nvSpPr>
        <p:spPr>
          <a:xfrm>
            <a:off x="5410200" y="59912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Menú</a:t>
            </a:r>
            <a:r>
              <a:rPr lang="en-US" dirty="0"/>
              <a:t> de </a:t>
            </a:r>
            <a:r>
              <a:rPr lang="en-US" dirty="0" err="1"/>
              <a:t>España</a:t>
            </a:r>
            <a:endParaRPr lang="en-US" dirty="0"/>
          </a:p>
        </p:txBody>
      </p:sp>
      <p:sp>
        <p:nvSpPr>
          <p:cNvPr id="10" name="Action Button: Custom 9">
            <a:hlinkClick r:id="rId4" action="ppaction://hlinksldjump" highlightClick="1"/>
          </p:cNvPr>
          <p:cNvSpPr/>
          <p:nvPr/>
        </p:nvSpPr>
        <p:spPr>
          <a:xfrm>
            <a:off x="5410200" y="51276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La comida de </a:t>
            </a:r>
            <a:r>
              <a:rPr lang="en-US" dirty="0" err="1"/>
              <a:t>España</a:t>
            </a:r>
            <a:endParaRPr lang="en-US" dirty="0"/>
          </a:p>
        </p:txBody>
      </p:sp>
      <p:sp>
        <p:nvSpPr>
          <p:cNvPr id="11" name="Action Button: Custom 10">
            <a:hlinkClick r:id="rId5" action="ppaction://hlinksldjump" highlightClick="1"/>
          </p:cNvPr>
          <p:cNvSpPr/>
          <p:nvPr/>
        </p:nvSpPr>
        <p:spPr>
          <a:xfrm>
            <a:off x="914400" y="59912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Bebidas</a:t>
            </a:r>
            <a:endParaRPr lang="en-US" dirty="0"/>
          </a:p>
        </p:txBody>
      </p:sp>
      <p:sp>
        <p:nvSpPr>
          <p:cNvPr id="12" name="Action Button: Custom 11">
            <a:hlinkClick r:id="rId6" action="ppaction://hlinksldjump" highlightClick="1"/>
          </p:cNvPr>
          <p:cNvSpPr/>
          <p:nvPr/>
        </p:nvSpPr>
        <p:spPr>
          <a:xfrm>
            <a:off x="3149600" y="59912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Otras</a:t>
            </a:r>
            <a:r>
              <a:rPr lang="en-US" dirty="0"/>
              <a:t> </a:t>
            </a:r>
            <a:r>
              <a:rPr lang="en-US" dirty="0" err="1"/>
              <a:t>frases</a:t>
            </a:r>
            <a:endParaRPr lang="en-US"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817563"/>
            <a:ext cx="228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ction Button: Custom 12">
            <a:hlinkClick r:id="rId8" action="ppaction://hlinksldjump" highlightClick="1"/>
          </p:cNvPr>
          <p:cNvSpPr/>
          <p:nvPr/>
        </p:nvSpPr>
        <p:spPr>
          <a:xfrm>
            <a:off x="3149600" y="51276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042988" y="809625"/>
            <a:ext cx="7024687" cy="1143000"/>
          </a:xfrm>
        </p:spPr>
        <p:txBody>
          <a:bodyPr/>
          <a:lstStyle/>
          <a:p>
            <a:r>
              <a:rPr lang="en-US" altLang="en-US" smtClean="0"/>
              <a:t>La tarea</a:t>
            </a:r>
          </a:p>
        </p:txBody>
      </p:sp>
      <p:sp>
        <p:nvSpPr>
          <p:cNvPr id="36867" name="Content Placeholder 2"/>
          <p:cNvSpPr>
            <a:spLocks noGrp="1"/>
          </p:cNvSpPr>
          <p:nvPr>
            <p:ph idx="1"/>
          </p:nvPr>
        </p:nvSpPr>
        <p:spPr/>
        <p:txBody>
          <a:bodyPr/>
          <a:lstStyle/>
          <a:p>
            <a:r>
              <a:rPr lang="en-US" altLang="en-US" smtClean="0"/>
              <a:t>Ustedes van a investigar sobre una comida de España. Tomen notas. </a:t>
            </a:r>
          </a:p>
          <a:p>
            <a:r>
              <a:rPr lang="en-US" altLang="en-US" smtClean="0"/>
              <a:t>La siguiente clase…</a:t>
            </a:r>
          </a:p>
          <a:p>
            <a:pPr lvl="1"/>
            <a:r>
              <a:rPr lang="en-US" altLang="en-US" smtClean="0"/>
              <a:t>Van a compartir sus notas. </a:t>
            </a:r>
          </a:p>
          <a:p>
            <a:endParaRPr lang="en-US" altLang="en-US" smtClean="0"/>
          </a:p>
          <a:p>
            <a:r>
              <a:rPr lang="en-US" altLang="en-US" smtClean="0"/>
              <a:t>EXTRA!!!</a:t>
            </a:r>
          </a:p>
          <a:p>
            <a:pPr lvl="1"/>
            <a:r>
              <a:rPr lang="en-US" altLang="en-US" smtClean="0"/>
              <a:t>Para aumentar la nota:</a:t>
            </a:r>
          </a:p>
          <a:p>
            <a:pPr lvl="2"/>
            <a:r>
              <a:rPr lang="en-US" altLang="en-US" smtClean="0"/>
              <a:t>Crear un menú en Español.</a:t>
            </a:r>
          </a:p>
          <a:p>
            <a:pPr lvl="2"/>
            <a:endParaRPr lang="en-US" altLang="en-US" smtClean="0"/>
          </a:p>
          <a:p>
            <a:pPr lvl="2"/>
            <a:endParaRPr lang="en-US" altLang="en-US" smtClean="0"/>
          </a:p>
          <a:p>
            <a:pPr lvl="2"/>
            <a:endParaRPr lang="en-US" altLang="en-US" smtClean="0"/>
          </a:p>
        </p:txBody>
      </p:sp>
      <p:pic>
        <p:nvPicPr>
          <p:cNvPr id="3686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210050"/>
            <a:ext cx="1893888"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ction Button: Forward or Next 4">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Action Button: Custom 6">
            <a:hlinkClick r:id="rId3" action="ppaction://hlinksldjump" highlightClick="1"/>
          </p:cNvPr>
          <p:cNvSpPr/>
          <p:nvPr/>
        </p:nvSpPr>
        <p:spPr>
          <a:xfrm>
            <a:off x="4727575" y="5719763"/>
            <a:ext cx="1905000" cy="76676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Menú</a:t>
            </a:r>
            <a:r>
              <a:rPr lang="en-US" dirty="0"/>
              <a:t> de </a:t>
            </a:r>
            <a:r>
              <a:rPr lang="en-US" dirty="0" err="1"/>
              <a:t>España</a:t>
            </a:r>
            <a:endParaRPr lang="en-US" dirty="0"/>
          </a:p>
        </p:txBody>
      </p:sp>
      <p:sp>
        <p:nvSpPr>
          <p:cNvPr id="8" name="Action Button: Custom 7">
            <a:hlinkClick r:id="rId4" action="ppaction://hlinksldjump" highlightClick="1"/>
          </p:cNvPr>
          <p:cNvSpPr/>
          <p:nvPr/>
        </p:nvSpPr>
        <p:spPr>
          <a:xfrm>
            <a:off x="571500" y="57245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9" name="Action Button: Custom 8">
            <a:hlinkClick r:id="rId5" action="ppaction://hlinksldjump" highlightClick="1"/>
          </p:cNvPr>
          <p:cNvSpPr/>
          <p:nvPr/>
        </p:nvSpPr>
        <p:spPr>
          <a:xfrm>
            <a:off x="2649538" y="5724525"/>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Read about food from Spain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ppt_x"/>
                                          </p:val>
                                        </p:tav>
                                        <p:tav tm="100000">
                                          <p:val>
                                            <p:strVal val="#ppt_x"/>
                                          </p:val>
                                        </p:tav>
                                      </p:tavLst>
                                    </p:anim>
                                    <p:anim calcmode="lin" valueType="num">
                                      <p:cBhvr additive="base">
                                        <p:cTn id="8"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s-ES" altLang="en-US" dirty="0" err="1"/>
              <a:t>Talk</a:t>
            </a:r>
            <a:r>
              <a:rPr lang="es-ES" altLang="en-US" dirty="0"/>
              <a:t> </a:t>
            </a:r>
            <a:r>
              <a:rPr lang="es-ES" altLang="en-US" dirty="0" err="1"/>
              <a:t>about</a:t>
            </a:r>
            <a:r>
              <a:rPr lang="es-ES" altLang="en-US" dirty="0"/>
              <a:t> </a:t>
            </a:r>
            <a:r>
              <a:rPr lang="es-ES" altLang="en-US" dirty="0" err="1" smtClean="0"/>
              <a:t>ordering</a:t>
            </a:r>
            <a:r>
              <a:rPr lang="es-ES" altLang="en-US" dirty="0" smtClean="0"/>
              <a:t> in restaurants</a:t>
            </a:r>
            <a:endParaRPr lang="es-ES" altLang="en-US" dirty="0"/>
          </a:p>
        </p:txBody>
      </p:sp>
      <p:sp>
        <p:nvSpPr>
          <p:cNvPr id="25603" name="Rectangle 3"/>
          <p:cNvSpPr>
            <a:spLocks noGrp="1" noChangeArrowheads="1"/>
          </p:cNvSpPr>
          <p:nvPr>
            <p:ph idx="1"/>
          </p:nvPr>
        </p:nvSpPr>
        <p:spPr/>
        <p:txBody>
          <a:bodyPr rtlCol="0">
            <a:normAutofit/>
          </a:bodyPr>
          <a:lstStyle/>
          <a:p>
            <a:pPr marL="68580" indent="0" eaLnBrk="1" fontAlgn="auto" hangingPunct="1">
              <a:spcAft>
                <a:spcPts val="0"/>
              </a:spcAft>
              <a:buFont typeface="Wingdings 2" panose="05020102010507070707" pitchFamily="18" charset="2"/>
              <a:buNone/>
              <a:defRPr/>
            </a:pPr>
            <a:endParaRPr lang="es-ES" altLang="en-US" dirty="0" smtClean="0"/>
          </a:p>
          <a:p>
            <a:pPr indent="-274320" eaLnBrk="1" fontAlgn="auto" hangingPunct="1">
              <a:spcAft>
                <a:spcPts val="0"/>
              </a:spcAft>
              <a:defRPr/>
            </a:pPr>
            <a:r>
              <a:rPr lang="es-ES" altLang="en-US" dirty="0" err="1" smtClean="0"/>
              <a:t>How</a:t>
            </a:r>
            <a:r>
              <a:rPr lang="es-ES" altLang="en-US" dirty="0" smtClean="0"/>
              <a:t> do </a:t>
            </a:r>
            <a:r>
              <a:rPr lang="es-ES" altLang="en-US" dirty="0" err="1" smtClean="0"/>
              <a:t>we</a:t>
            </a:r>
            <a:r>
              <a:rPr lang="es-ES" altLang="en-US" dirty="0" smtClean="0"/>
              <a:t> </a:t>
            </a:r>
            <a:r>
              <a:rPr lang="es-ES" altLang="en-US" dirty="0" err="1" smtClean="0"/>
              <a:t>order</a:t>
            </a:r>
            <a:r>
              <a:rPr lang="es-ES" altLang="en-US" dirty="0" smtClean="0"/>
              <a:t> </a:t>
            </a:r>
            <a:r>
              <a:rPr lang="es-ES" altLang="en-US" dirty="0" err="1" smtClean="0"/>
              <a:t>food</a:t>
            </a:r>
            <a:r>
              <a:rPr lang="es-ES" altLang="en-US" dirty="0" smtClean="0"/>
              <a:t> </a:t>
            </a:r>
            <a:r>
              <a:rPr lang="es-ES" altLang="en-US" dirty="0" err="1" smtClean="0"/>
              <a:t>when</a:t>
            </a:r>
            <a:r>
              <a:rPr lang="es-ES" altLang="en-US" dirty="0" smtClean="0"/>
              <a:t> </a:t>
            </a:r>
            <a:r>
              <a:rPr lang="es-ES" altLang="en-US" dirty="0" err="1" smtClean="0"/>
              <a:t>we</a:t>
            </a:r>
            <a:r>
              <a:rPr lang="es-ES" altLang="en-US" dirty="0" smtClean="0"/>
              <a:t> are at a restaurant in </a:t>
            </a:r>
            <a:r>
              <a:rPr lang="es-ES" altLang="en-US" dirty="0" err="1" smtClean="0"/>
              <a:t>the</a:t>
            </a:r>
            <a:r>
              <a:rPr lang="es-ES" altLang="en-US" dirty="0" smtClean="0"/>
              <a:t> </a:t>
            </a:r>
            <a:r>
              <a:rPr lang="es-ES" altLang="en-US" dirty="0" err="1" smtClean="0"/>
              <a:t>United</a:t>
            </a:r>
            <a:r>
              <a:rPr lang="es-ES" altLang="en-US" dirty="0" smtClean="0"/>
              <a:t> </a:t>
            </a:r>
            <a:r>
              <a:rPr lang="es-ES" altLang="en-US" dirty="0" err="1" smtClean="0"/>
              <a:t>States</a:t>
            </a:r>
            <a:r>
              <a:rPr lang="es-ES" altLang="en-US" dirty="0" smtClean="0"/>
              <a:t>?</a:t>
            </a:r>
          </a:p>
          <a:p>
            <a:pPr indent="-274320" eaLnBrk="1" fontAlgn="auto" hangingPunct="1">
              <a:spcAft>
                <a:spcPts val="0"/>
              </a:spcAft>
              <a:defRPr/>
            </a:pPr>
            <a:r>
              <a:rPr lang="es-ES" altLang="en-US" dirty="0" smtClean="0"/>
              <a:t>Compare to </a:t>
            </a:r>
            <a:r>
              <a:rPr lang="es-ES" altLang="en-US" dirty="0" err="1" smtClean="0"/>
              <a:t>how</a:t>
            </a:r>
            <a:r>
              <a:rPr lang="es-ES" altLang="en-US" dirty="0"/>
              <a:t> </a:t>
            </a:r>
            <a:r>
              <a:rPr lang="es-ES" altLang="en-US" dirty="0" err="1" smtClean="0"/>
              <a:t>food</a:t>
            </a:r>
            <a:r>
              <a:rPr lang="es-ES" altLang="en-US" dirty="0" smtClean="0"/>
              <a:t> </a:t>
            </a:r>
            <a:r>
              <a:rPr lang="es-ES" altLang="en-US" dirty="0" err="1" smtClean="0"/>
              <a:t>is</a:t>
            </a:r>
            <a:r>
              <a:rPr lang="es-ES" altLang="en-US" dirty="0" smtClean="0"/>
              <a:t> </a:t>
            </a:r>
            <a:r>
              <a:rPr lang="es-ES" altLang="en-US" dirty="0" err="1" smtClean="0"/>
              <a:t>ordered</a:t>
            </a:r>
            <a:r>
              <a:rPr lang="es-ES" altLang="en-US" dirty="0" smtClean="0"/>
              <a:t> in </a:t>
            </a:r>
            <a:r>
              <a:rPr lang="es-ES" altLang="en-US" dirty="0" err="1" smtClean="0"/>
              <a:t>Spain</a:t>
            </a:r>
            <a:r>
              <a:rPr lang="es-ES" altLang="en-US" dirty="0" smtClean="0"/>
              <a:t>.</a:t>
            </a:r>
            <a:endParaRPr lang="es-ES" altLang="en-US" dirty="0"/>
          </a:p>
        </p:txBody>
      </p:sp>
      <p:sp>
        <p:nvSpPr>
          <p:cNvPr id="6" name="Action Button: Forward or Next 5">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5604" name="Picture 4" descr="C:\Users\mparente\AppData\Local\Microsoft\Windows\Temporary Internet Files\Content.IE5\R042LSOX\MC9002351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143000"/>
            <a:ext cx="19177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Custom 7">
            <a:hlinkClick r:id="rId4" action="ppaction://hlinksldjump" highlightClick="1"/>
          </p:cNvPr>
          <p:cNvSpPr/>
          <p:nvPr/>
        </p:nvSpPr>
        <p:spPr>
          <a:xfrm>
            <a:off x="860425" y="5138738"/>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5604"/>
                                        </p:tgtEl>
                                        <p:attrNameLst>
                                          <p:attrName>r</p:attrName>
                                        </p:attrNameLst>
                                      </p:cBhvr>
                                    </p:animRot>
                                    <p:animRot by="-240000">
                                      <p:cBhvr>
                                        <p:cTn id="7" dur="200" fill="hold">
                                          <p:stCondLst>
                                            <p:cond delay="200"/>
                                          </p:stCondLst>
                                        </p:cTn>
                                        <p:tgtEl>
                                          <p:spTgt spid="25604"/>
                                        </p:tgtEl>
                                        <p:attrNameLst>
                                          <p:attrName>r</p:attrName>
                                        </p:attrNameLst>
                                      </p:cBhvr>
                                    </p:animRot>
                                    <p:animRot by="240000">
                                      <p:cBhvr>
                                        <p:cTn id="8" dur="200" fill="hold">
                                          <p:stCondLst>
                                            <p:cond delay="400"/>
                                          </p:stCondLst>
                                        </p:cTn>
                                        <p:tgtEl>
                                          <p:spTgt spid="25604"/>
                                        </p:tgtEl>
                                        <p:attrNameLst>
                                          <p:attrName>r</p:attrName>
                                        </p:attrNameLst>
                                      </p:cBhvr>
                                    </p:animRot>
                                    <p:animRot by="-240000">
                                      <p:cBhvr>
                                        <p:cTn id="9" dur="200" fill="hold">
                                          <p:stCondLst>
                                            <p:cond delay="600"/>
                                          </p:stCondLst>
                                        </p:cTn>
                                        <p:tgtEl>
                                          <p:spTgt spid="25604"/>
                                        </p:tgtEl>
                                        <p:attrNameLst>
                                          <p:attrName>r</p:attrName>
                                        </p:attrNameLst>
                                      </p:cBhvr>
                                    </p:animRot>
                                    <p:animRot by="120000">
                                      <p:cBhvr>
                                        <p:cTn id="10" dur="200" fill="hold">
                                          <p:stCondLst>
                                            <p:cond delay="800"/>
                                          </p:stCondLst>
                                        </p:cTn>
                                        <p:tgtEl>
                                          <p:spTgt spid="256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s-ES" altLang="en-US" smtClean="0"/>
              <a:t>Condicional</a:t>
            </a:r>
          </a:p>
        </p:txBody>
      </p:sp>
      <p:sp>
        <p:nvSpPr>
          <p:cNvPr id="10243" name="Rectangle 3"/>
          <p:cNvSpPr>
            <a:spLocks noGrp="1" noChangeArrowheads="1"/>
          </p:cNvSpPr>
          <p:nvPr>
            <p:ph sz="quarter" idx="13"/>
          </p:nvPr>
        </p:nvSpPr>
        <p:spPr>
          <a:xfrm>
            <a:off x="1042988" y="2312988"/>
            <a:ext cx="3419475" cy="3494087"/>
          </a:xfrm>
        </p:spPr>
        <p:txBody>
          <a:bodyPr/>
          <a:lstStyle/>
          <a:p>
            <a:pPr eaLnBrk="1" hangingPunct="1"/>
            <a:r>
              <a:rPr lang="es-ES" altLang="en-US" sz="2600" smtClean="0"/>
              <a:t>me gustaría</a:t>
            </a:r>
          </a:p>
          <a:p>
            <a:pPr eaLnBrk="1" hangingPunct="1"/>
            <a:r>
              <a:rPr lang="es-ES" altLang="en-US" sz="2600" smtClean="0"/>
              <a:t>te gustaría</a:t>
            </a:r>
          </a:p>
          <a:p>
            <a:pPr eaLnBrk="1" hangingPunct="1"/>
            <a:r>
              <a:rPr lang="es-ES" altLang="en-US" sz="2600" smtClean="0"/>
              <a:t>le gustaría</a:t>
            </a:r>
          </a:p>
          <a:p>
            <a:pPr eaLnBrk="1" hangingPunct="1"/>
            <a:endParaRPr lang="es-ES" altLang="en-US" sz="2600" smtClean="0"/>
          </a:p>
          <a:p>
            <a:pPr eaLnBrk="1" hangingPunct="1"/>
            <a:r>
              <a:rPr lang="es-ES" altLang="en-US" sz="2600" smtClean="0"/>
              <a:t>nos gustaría</a:t>
            </a:r>
          </a:p>
          <a:p>
            <a:pPr eaLnBrk="1" hangingPunct="1"/>
            <a:r>
              <a:rPr lang="es-ES" altLang="en-US" sz="2600" smtClean="0"/>
              <a:t>les gustaría</a:t>
            </a:r>
          </a:p>
        </p:txBody>
      </p:sp>
      <p:sp>
        <p:nvSpPr>
          <p:cNvPr id="10244" name="Rectangle 4"/>
          <p:cNvSpPr>
            <a:spLocks noGrp="1" noChangeArrowheads="1"/>
          </p:cNvSpPr>
          <p:nvPr>
            <p:ph sz="quarter" idx="14"/>
          </p:nvPr>
        </p:nvSpPr>
        <p:spPr>
          <a:xfrm>
            <a:off x="4645025" y="2312988"/>
            <a:ext cx="3419475" cy="3494087"/>
          </a:xfrm>
        </p:spPr>
        <p:txBody>
          <a:bodyPr/>
          <a:lstStyle/>
          <a:p>
            <a:pPr eaLnBrk="1" hangingPunct="1"/>
            <a:r>
              <a:rPr lang="es-ES" altLang="en-US" sz="2600" dirty="0" smtClean="0"/>
              <a:t>I </a:t>
            </a:r>
            <a:r>
              <a:rPr lang="es-ES" altLang="en-US" sz="2600" dirty="0" err="1" smtClean="0"/>
              <a:t>would</a:t>
            </a:r>
            <a:r>
              <a:rPr lang="es-ES" altLang="en-US" sz="2600" dirty="0" smtClean="0"/>
              <a:t> </a:t>
            </a:r>
            <a:r>
              <a:rPr lang="es-ES" altLang="en-US" sz="2600" dirty="0" err="1" smtClean="0"/>
              <a:t>like</a:t>
            </a:r>
            <a:endParaRPr lang="es-ES" altLang="en-US" sz="2600" dirty="0" smtClean="0"/>
          </a:p>
          <a:p>
            <a:pPr eaLnBrk="1" hangingPunct="1"/>
            <a:r>
              <a:rPr lang="es-ES" altLang="en-US" sz="2600" dirty="0" err="1" smtClean="0"/>
              <a:t>You</a:t>
            </a:r>
            <a:r>
              <a:rPr lang="es-ES" altLang="en-US" sz="2600" dirty="0" smtClean="0"/>
              <a:t> </a:t>
            </a:r>
            <a:r>
              <a:rPr lang="es-ES" altLang="en-US" sz="2600" dirty="0" err="1" smtClean="0"/>
              <a:t>would</a:t>
            </a:r>
            <a:r>
              <a:rPr lang="es-ES" altLang="en-US" sz="2600" dirty="0" smtClean="0"/>
              <a:t> </a:t>
            </a:r>
            <a:r>
              <a:rPr lang="es-ES" altLang="en-US" sz="2600" dirty="0" err="1" smtClean="0"/>
              <a:t>like</a:t>
            </a:r>
            <a:endParaRPr lang="es-ES" altLang="en-US" sz="2600" dirty="0" smtClean="0"/>
          </a:p>
          <a:p>
            <a:pPr eaLnBrk="1" hangingPunct="1"/>
            <a:r>
              <a:rPr lang="es-ES" altLang="en-US" sz="2600" dirty="0" smtClean="0"/>
              <a:t>He/</a:t>
            </a:r>
            <a:r>
              <a:rPr lang="es-ES" altLang="en-US" sz="2600" dirty="0" err="1" smtClean="0"/>
              <a:t>She</a:t>
            </a:r>
            <a:r>
              <a:rPr lang="es-ES" altLang="en-US" sz="2600" dirty="0" smtClean="0"/>
              <a:t>/</a:t>
            </a:r>
            <a:r>
              <a:rPr lang="es-ES" altLang="en-US" sz="2600" dirty="0" err="1" smtClean="0"/>
              <a:t>you</a:t>
            </a:r>
            <a:r>
              <a:rPr lang="es-ES" altLang="en-US" sz="2600" dirty="0" smtClean="0"/>
              <a:t> formal </a:t>
            </a:r>
            <a:r>
              <a:rPr lang="es-ES" altLang="en-US" sz="2600" dirty="0" err="1" smtClean="0"/>
              <a:t>would</a:t>
            </a:r>
            <a:r>
              <a:rPr lang="es-ES" altLang="en-US" sz="2600" dirty="0" smtClean="0"/>
              <a:t> </a:t>
            </a:r>
            <a:r>
              <a:rPr lang="es-ES" altLang="en-US" sz="2600" dirty="0" err="1" smtClean="0"/>
              <a:t>like</a:t>
            </a:r>
            <a:endParaRPr lang="es-ES" altLang="en-US" sz="2600" dirty="0" smtClean="0"/>
          </a:p>
          <a:p>
            <a:pPr eaLnBrk="1" hangingPunct="1"/>
            <a:r>
              <a:rPr lang="es-ES" altLang="en-US" sz="2600" dirty="0" err="1" smtClean="0"/>
              <a:t>We</a:t>
            </a:r>
            <a:r>
              <a:rPr lang="es-ES" altLang="en-US" sz="2600" dirty="0" smtClean="0"/>
              <a:t> </a:t>
            </a:r>
            <a:r>
              <a:rPr lang="es-ES" altLang="en-US" sz="2600" dirty="0" err="1" smtClean="0"/>
              <a:t>would</a:t>
            </a:r>
            <a:r>
              <a:rPr lang="es-ES" altLang="en-US" sz="2600" dirty="0" smtClean="0"/>
              <a:t> </a:t>
            </a:r>
            <a:r>
              <a:rPr lang="es-ES" altLang="en-US" sz="2600" dirty="0" err="1" smtClean="0"/>
              <a:t>like</a:t>
            </a:r>
            <a:endParaRPr lang="es-ES" altLang="en-US" sz="2600" dirty="0" smtClean="0"/>
          </a:p>
          <a:p>
            <a:pPr eaLnBrk="1" hangingPunct="1"/>
            <a:r>
              <a:rPr lang="es-ES" altLang="en-US" sz="2600" dirty="0" err="1" smtClean="0"/>
              <a:t>They</a:t>
            </a:r>
            <a:r>
              <a:rPr lang="es-ES" altLang="en-US" sz="2600" dirty="0" smtClean="0"/>
              <a:t> </a:t>
            </a:r>
            <a:r>
              <a:rPr lang="es-ES" altLang="en-US" sz="2600" dirty="0" err="1" smtClean="0"/>
              <a:t>would</a:t>
            </a:r>
            <a:r>
              <a:rPr lang="es-ES" altLang="en-US" sz="2600" dirty="0" smtClean="0"/>
              <a:t> </a:t>
            </a:r>
            <a:r>
              <a:rPr lang="es-ES" altLang="en-US" sz="2600" dirty="0" err="1" smtClean="0"/>
              <a:t>like</a:t>
            </a:r>
            <a:endParaRPr lang="es-ES" altLang="en-US" sz="2600" dirty="0" smtClean="0"/>
          </a:p>
        </p:txBody>
      </p:sp>
      <p:sp>
        <p:nvSpPr>
          <p:cNvPr id="7" name="Action Button: Forward or Next 6">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7173" name="Picture 5" descr="C:\Users\mparente\AppData\Local\Microsoft\Windows\Temporary Internet Files\Content.IE5\YUNXALT5\MC900088568[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19200" y="381000"/>
            <a:ext cx="144145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Users\mparente\AppData\Local\Microsoft\Windows\Temporary Internet Files\Content.IE5\YUNXALT5\MC900434824[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77000" y="69691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ction Button: Custom 9">
            <a:hlinkClick r:id="rId15" action="ppaction://hlinksldjump" highlightClick="1"/>
          </p:cNvPr>
          <p:cNvSpPr/>
          <p:nvPr/>
        </p:nvSpPr>
        <p:spPr>
          <a:xfrm>
            <a:off x="609600" y="5473700"/>
            <a:ext cx="18288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4" name="Action Button: Custom 13">
            <a:hlinkClick r:id="rId16" action="ppaction://hlinksldjump" highlightClick="1"/>
          </p:cNvPr>
          <p:cNvSpPr/>
          <p:nvPr/>
        </p:nvSpPr>
        <p:spPr>
          <a:xfrm>
            <a:off x="2514600" y="5473700"/>
            <a:ext cx="18288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Quiz 1</a:t>
            </a:r>
          </a:p>
        </p:txBody>
      </p:sp>
      <p:sp>
        <p:nvSpPr>
          <p:cNvPr id="15" name="Action Button: Custom 14">
            <a:hlinkClick r:id="rId17" action="ppaction://hlinksldjump" highlightClick="1"/>
          </p:cNvPr>
          <p:cNvSpPr/>
          <p:nvPr/>
        </p:nvSpPr>
        <p:spPr>
          <a:xfrm>
            <a:off x="4419600" y="5473700"/>
            <a:ext cx="18288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Quiz 2</a:t>
            </a:r>
          </a:p>
        </p:txBody>
      </p:sp>
      <p:sp>
        <p:nvSpPr>
          <p:cNvPr id="16" name="Action Button: Custom 15">
            <a:hlinkClick r:id="rId18" action="ppaction://hlinksldjump" highlightClick="1"/>
          </p:cNvPr>
          <p:cNvSpPr/>
          <p:nvPr/>
        </p:nvSpPr>
        <p:spPr>
          <a:xfrm>
            <a:off x="6324600" y="5473700"/>
            <a:ext cx="18288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Actividad</a:t>
            </a:r>
            <a:r>
              <a:rPr lang="en-US" dirty="0"/>
              <a:t> Final</a:t>
            </a:r>
          </a:p>
        </p:txBody>
      </p:sp>
      <p:pic>
        <p:nvPicPr>
          <p:cNvPr id="8" name="megustari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rcRect/>
          <a:stretch>
            <a:fillRect/>
          </a:stretch>
        </p:blipFill>
        <p:spPr bwMode="auto">
          <a:xfrm>
            <a:off x="3523043" y="2175954"/>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tegustaria.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9"/>
          <a:srcRect/>
          <a:stretch>
            <a:fillRect/>
          </a:stretch>
        </p:blipFill>
        <p:spPr bwMode="auto">
          <a:xfrm>
            <a:off x="3521023" y="2755535"/>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legustaria.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9"/>
          <a:srcRect/>
          <a:stretch>
            <a:fillRect/>
          </a:stretch>
        </p:blipFill>
        <p:spPr bwMode="auto">
          <a:xfrm>
            <a:off x="3521023" y="3335116"/>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nosgustaria.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9"/>
          <a:srcRect/>
          <a:stretch>
            <a:fillRect/>
          </a:stretch>
        </p:blipFill>
        <p:spPr bwMode="auto">
          <a:xfrm>
            <a:off x="3521023" y="414831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lesgustaria.mp3">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9"/>
          <a:srcRect/>
          <a:stretch>
            <a:fillRect/>
          </a:stretch>
        </p:blipFill>
        <p:spPr bwMode="auto">
          <a:xfrm>
            <a:off x="3521023" y="4734188"/>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ircle(in)">
                                      <p:cBhvr>
                                        <p:cTn id="7" dur="2000"/>
                                        <p:tgtEl>
                                          <p:spTgt spid="7173"/>
                                        </p:tgtEl>
                                      </p:cBhvr>
                                    </p:animEffect>
                                  </p:childTnLst>
                                </p:cTn>
                              </p:par>
                              <p:par>
                                <p:cTn id="8" presetID="6" presetClass="entr" presetSubtype="16" fill="hold" nodeType="withEffect">
                                  <p:stCondLst>
                                    <p:cond delay="0"/>
                                  </p:stCondLst>
                                  <p:childTnLst>
                                    <p:set>
                                      <p:cBhvr>
                                        <p:cTn id="9" dur="1" fill="hold">
                                          <p:stCondLst>
                                            <p:cond delay="0"/>
                                          </p:stCondLst>
                                        </p:cTn>
                                        <p:tgtEl>
                                          <p:spTgt spid="7174"/>
                                        </p:tgtEl>
                                        <p:attrNameLst>
                                          <p:attrName>style.visibility</p:attrName>
                                        </p:attrNameLst>
                                      </p:cBhvr>
                                      <p:to>
                                        <p:strVal val="visible"/>
                                      </p:to>
                                    </p:set>
                                    <p:animEffect transition="in" filter="circle(in)">
                                      <p:cBhvr>
                                        <p:cTn id="10" dur="20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207" fill="hold"/>
                                        <p:tgtEl>
                                          <p:spTgt spid="8"/>
                                        </p:tgtEl>
                                      </p:cBhvr>
                                    </p:cmd>
                                  </p:childTnLst>
                                </p:cTn>
                              </p:par>
                            </p:childTnLst>
                          </p:cTn>
                        </p:par>
                      </p:childTnLst>
                    </p:cTn>
                  </p:par>
                </p:childTnLst>
              </p:cTn>
              <p:nextCondLst>
                <p:cond evt="onClick" delay="0">
                  <p:tgtEl>
                    <p:spTgt spid="8"/>
                  </p:tgtEl>
                </p:cond>
              </p:nextCondLst>
            </p:seq>
            <p:audio>
              <p:cMediaNode vol="80000">
                <p:cTn id="16" fill="hold" display="0">
                  <p:stCondLst>
                    <p:cond delay="indefinite"/>
                  </p:stCondLst>
                  <p:endCondLst>
                    <p:cond evt="onStopAudio" delay="0">
                      <p:tgtEl>
                        <p:sldTgt/>
                      </p:tgtEl>
                    </p:cond>
                  </p:endCondLst>
                </p:cTn>
                <p:tgtEl>
                  <p:spTgt spid="8"/>
                </p:tgtEl>
              </p:cMediaNode>
            </p:audio>
            <p:seq concurrent="1" nextAc="seek">
              <p:cTn id="17" restart="whenNotActive" fill="hold" evtFilter="cancelBubble" nodeType="interactiveSeq">
                <p:stCondLst>
                  <p:cond evt="onClick" delay="0">
                    <p:tgtEl>
                      <p:spTgt spid="9"/>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253" fill="hold"/>
                                        <p:tgtEl>
                                          <p:spTgt spid="9"/>
                                        </p:tgtEl>
                                      </p:cBhvr>
                                    </p:cmd>
                                  </p:childTnLst>
                                </p:cTn>
                              </p:par>
                            </p:childTnLst>
                          </p:cTn>
                        </p:par>
                      </p:childTnLst>
                    </p:cTn>
                  </p:par>
                </p:childTnLst>
              </p:cTn>
              <p:nextCondLst>
                <p:cond evt="onClick" delay="0">
                  <p:tgtEl>
                    <p:spTgt spid="9"/>
                  </p:tgtEl>
                </p:cond>
              </p:nextCondLst>
            </p:seq>
            <p:audio>
              <p:cMediaNode vol="80000">
                <p:cTn id="22" fill="hold" display="0">
                  <p:stCondLst>
                    <p:cond delay="indefinite"/>
                  </p:stCondLst>
                  <p:endCondLst>
                    <p:cond evt="onStopAudio" delay="0">
                      <p:tgtEl>
                        <p:sldTgt/>
                      </p:tgtEl>
                    </p:cond>
                  </p:endCondLst>
                </p:cTn>
                <p:tgtEl>
                  <p:spTgt spid="9"/>
                </p:tgtEl>
              </p:cMediaNode>
            </p:audio>
            <p:seq concurrent="1" nextAc="seek">
              <p:cTn id="23" restart="whenNotActive" fill="hold" evtFilter="cancelBubble" nodeType="interactiveSeq">
                <p:stCondLst>
                  <p:cond evt="onClick" delay="0">
                    <p:tgtEl>
                      <p:spTgt spid="1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1393" fill="hold"/>
                                        <p:tgtEl>
                                          <p:spTgt spid="11"/>
                                        </p:tgtEl>
                                      </p:cBhvr>
                                    </p:cmd>
                                  </p:childTnLst>
                                </p:cTn>
                              </p:par>
                            </p:childTnLst>
                          </p:cTn>
                        </p:par>
                      </p:childTnLst>
                    </p:cTn>
                  </p:par>
                </p:childTnLst>
              </p:cTn>
              <p:nextCondLst>
                <p:cond evt="onClick" delay="0">
                  <p:tgtEl>
                    <p:spTgt spid="11"/>
                  </p:tgtEl>
                </p:cond>
              </p:nextCondLst>
            </p:seq>
            <p:audio>
              <p:cMediaNode vol="80000">
                <p:cTn id="28" fill="hold" display="0">
                  <p:stCondLst>
                    <p:cond delay="indefinite"/>
                  </p:stCondLst>
                  <p:endCondLst>
                    <p:cond evt="onStopAudio" delay="0">
                      <p:tgtEl>
                        <p:sldTgt/>
                      </p:tgtEl>
                    </p:cond>
                  </p:endCondLst>
                </p:cTn>
                <p:tgtEl>
                  <p:spTgt spid="11"/>
                </p:tgtEl>
              </p:cMediaNode>
            </p:audio>
            <p:seq concurrent="1" nextAc="seek">
              <p:cTn id="29" restart="whenNotActive" fill="hold" evtFilter="cancelBubble" nodeType="interactiveSeq">
                <p:stCondLst>
                  <p:cond evt="onClick" delay="0">
                    <p:tgtEl>
                      <p:spTgt spid="1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mediacall" presetSubtype="0" fill="hold" nodeType="clickEffect">
                                  <p:stCondLst>
                                    <p:cond delay="0"/>
                                  </p:stCondLst>
                                  <p:childTnLst>
                                    <p:cmd type="call" cmd="playFrom(0.0)">
                                      <p:cBhvr>
                                        <p:cTn id="33" dur="1253" fill="hold"/>
                                        <p:tgtEl>
                                          <p:spTgt spid="12"/>
                                        </p:tgtEl>
                                      </p:cBhvr>
                                    </p:cmd>
                                  </p:childTnLst>
                                </p:cTn>
                              </p:par>
                            </p:childTnLst>
                          </p:cTn>
                        </p:par>
                      </p:childTnLst>
                    </p:cTn>
                  </p:par>
                </p:childTnLst>
              </p:cTn>
              <p:nextCondLst>
                <p:cond evt="onClick" delay="0">
                  <p:tgtEl>
                    <p:spTgt spid="12"/>
                  </p:tgtEl>
                </p:cond>
              </p:nextCondLst>
            </p:seq>
            <p:audio>
              <p:cMediaNode vol="80000">
                <p:cTn id="34" fill="hold" display="0">
                  <p:stCondLst>
                    <p:cond delay="indefinite"/>
                  </p:stCondLst>
                  <p:endCondLst>
                    <p:cond evt="onStopAudio" delay="0">
                      <p:tgtEl>
                        <p:sldTgt/>
                      </p:tgtEl>
                    </p:cond>
                  </p:endCondLst>
                </p:cTn>
                <p:tgtEl>
                  <p:spTgt spid="12"/>
                </p:tgtEl>
              </p:cMediaNode>
            </p:audio>
            <p:seq concurrent="1" nextAc="seek">
              <p:cTn id="35" restart="whenNotActive" fill="hold" evtFilter="cancelBubble" nodeType="interactiveSeq">
                <p:stCondLst>
                  <p:cond evt="onClick" delay="0">
                    <p:tgtEl>
                      <p:spTgt spid="13"/>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1230" fill="hold"/>
                                        <p:tgtEl>
                                          <p:spTgt spid="13"/>
                                        </p:tgtEl>
                                      </p:cBhvr>
                                    </p:cmd>
                                  </p:childTnLst>
                                </p:cTn>
                              </p:par>
                            </p:childTnLst>
                          </p:cTn>
                        </p:par>
                      </p:childTnLst>
                    </p:cTn>
                  </p:par>
                </p:childTnLst>
              </p:cTn>
              <p:nextCondLst>
                <p:cond evt="onClick" delay="0">
                  <p:tgtEl>
                    <p:spTgt spid="13"/>
                  </p:tgtEl>
                </p:cond>
              </p:nextCondLst>
            </p:seq>
            <p:audio>
              <p:cMediaNode vol="80000">
                <p:cTn id="40" fill="hold" display="0">
                  <p:stCondLst>
                    <p:cond delay="indefinite"/>
                  </p:stCondLst>
                  <p:endCondLst>
                    <p:cond evt="onStopAudio" delay="0">
                      <p:tgtEl>
                        <p:sldTgt/>
                      </p:tgtEl>
                    </p:cond>
                  </p:endCondLst>
                </p:cTn>
                <p:tgtEl>
                  <p:spTgt spid="1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s-ES" altLang="en-US" smtClean="0"/>
              <a:t>Quiz!</a:t>
            </a:r>
          </a:p>
        </p:txBody>
      </p:sp>
      <p:sp>
        <p:nvSpPr>
          <p:cNvPr id="12291" name="Rectangle 3"/>
          <p:cNvSpPr>
            <a:spLocks noGrp="1" noChangeArrowheads="1"/>
          </p:cNvSpPr>
          <p:nvPr>
            <p:ph idx="1"/>
          </p:nvPr>
        </p:nvSpPr>
        <p:spPr/>
        <p:txBody>
          <a:bodyPr/>
          <a:lstStyle/>
          <a:p>
            <a:pPr eaLnBrk="1" hangingPunct="1"/>
            <a:r>
              <a:rPr lang="en-US" altLang="en-US" smtClean="0"/>
              <a:t>Answer the questions by clicking on the correct answer.</a:t>
            </a:r>
          </a:p>
        </p:txBody>
      </p:sp>
      <p:sp>
        <p:nvSpPr>
          <p:cNvPr id="2" name="Action Button: Document 1">
            <a:hlinkClick r:id="rId2" action="ppaction://hlinksldjump" highlightClick="1"/>
          </p:cNvPr>
          <p:cNvSpPr/>
          <p:nvPr/>
        </p:nvSpPr>
        <p:spPr>
          <a:xfrm>
            <a:off x="3124200" y="3124200"/>
            <a:ext cx="2438400" cy="1828800"/>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Action Button: Custom 7">
            <a:hlinkClick r:id="rId3" action="ppaction://hlinksldjump" highlightClick="1"/>
          </p:cNvPr>
          <p:cNvSpPr/>
          <p:nvPr/>
        </p:nvSpPr>
        <p:spPr>
          <a:xfrm>
            <a:off x="860425" y="5138738"/>
            <a:ext cx="19050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Tree>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024688" cy="1143000"/>
          </a:xfrm>
        </p:spPr>
        <p:txBody>
          <a:bodyPr rtlCol="0">
            <a:normAutofit fontScale="90000"/>
          </a:bodyPr>
          <a:lstStyle/>
          <a:p>
            <a:pPr eaLnBrk="1" fontAlgn="auto" hangingPunct="1">
              <a:spcAft>
                <a:spcPts val="0"/>
              </a:spcAft>
              <a:defRPr/>
            </a:pPr>
            <a:r>
              <a:rPr lang="en-US" dirty="0" smtClean="0"/>
              <a:t>¿</a:t>
            </a:r>
            <a:r>
              <a:rPr lang="en-US" dirty="0" err="1" smtClean="0"/>
              <a:t>Qué</a:t>
            </a:r>
            <a:r>
              <a:rPr lang="en-US" dirty="0" smtClean="0"/>
              <a:t> </a:t>
            </a:r>
            <a:r>
              <a:rPr lang="en-US" dirty="0" err="1" smtClean="0"/>
              <a:t>significa</a:t>
            </a:r>
            <a:r>
              <a:rPr lang="en-US" dirty="0" smtClean="0"/>
              <a:t> “me </a:t>
            </a:r>
            <a:r>
              <a:rPr lang="en-US" dirty="0" err="1" smtClean="0"/>
              <a:t>gustaría</a:t>
            </a:r>
            <a:r>
              <a:rPr lang="en-US" dirty="0" smtClean="0"/>
              <a:t>”?</a:t>
            </a:r>
            <a:endParaRPr lang="en-US" dirty="0"/>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They would like</a:t>
            </a:r>
          </a:p>
        </p:txBody>
      </p:sp>
      <p:sp>
        <p:nvSpPr>
          <p:cNvPr id="6" name="Action Button: Custom 5">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 would like</a:t>
            </a:r>
          </a:p>
        </p:txBody>
      </p:sp>
      <p:sp>
        <p:nvSpPr>
          <p:cNvPr id="7" name="Action Button: Custom 6">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She/he would like</a:t>
            </a:r>
          </a:p>
        </p:txBody>
      </p:sp>
      <p:sp>
        <p:nvSpPr>
          <p:cNvPr id="11" name="TextBox 10"/>
          <p:cNvSpPr txBox="1">
            <a:spLocks noChangeArrowheads="1"/>
          </p:cNvSpPr>
          <p:nvPr/>
        </p:nvSpPr>
        <p:spPr bwMode="auto">
          <a:xfrm>
            <a:off x="5024438" y="2743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12" name="TextBox 11"/>
          <p:cNvSpPr txBox="1">
            <a:spLocks noChangeArrowheads="1"/>
          </p:cNvSpPr>
          <p:nvPr/>
        </p:nvSpPr>
        <p:spPr bwMode="auto">
          <a:xfrm>
            <a:off x="5024438" y="3733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13" name="TextBox 12"/>
          <p:cNvSpPr txBox="1">
            <a:spLocks noChangeArrowheads="1"/>
          </p:cNvSpPr>
          <p:nvPr/>
        </p:nvSpPr>
        <p:spPr bwMode="auto">
          <a:xfrm>
            <a:off x="5024438" y="49212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4" name="Action Button: Custom 13">
            <a:hlinkClick r:id="rId4" action="ppaction://hlinksldjump" highlightClick="1"/>
          </p:cNvPr>
          <p:cNvSpPr/>
          <p:nvPr/>
        </p:nvSpPr>
        <p:spPr>
          <a:xfrm>
            <a:off x="804863" y="5867400"/>
            <a:ext cx="1557337"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5" name="Action Button: Custom 14">
            <a:hlinkClick r:id="rId5" action="ppaction://hlinksldjump" highlightClick="1"/>
          </p:cNvPr>
          <p:cNvSpPr/>
          <p:nvPr/>
        </p:nvSpPr>
        <p:spPr>
          <a:xfrm>
            <a:off x="2971800" y="5867400"/>
            <a:ext cx="1676400"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
        <p:nvSpPr>
          <p:cNvPr id="16" name="Action Button: Forward or Next 15">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8" name="quiz1question1.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srcRect/>
          <a:stretch>
            <a:fillRect/>
          </a:stretch>
        </p:blipFill>
        <p:spPr>
          <a:xfrm>
            <a:off x="594360" y="484909"/>
            <a:ext cx="640080" cy="640080"/>
          </a:xfr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42" presetClass="entr" presetSubtype="0" fill="hold" grpId="0" nodeType="withEffect">
                                  <p:stCondLst>
                                    <p:cond delay="1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500"/>
                            </p:stCondLst>
                            <p:childTnLst>
                              <p:par>
                                <p:cTn id="16" presetID="1" presetClass="exit" presetSubtype="0" fill="hold" grpId="1" nodeType="afterEffect">
                                  <p:stCondLst>
                                    <p:cond delay="1000"/>
                                  </p:stCondLst>
                                  <p:childTnLst>
                                    <p:set>
                                      <p:cBhvr>
                                        <p:cTn id="17"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7"/>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1" presetClass="exit" presetSubtype="0" fill="hold" grpId="1" nodeType="afterEffect">
                                  <p:stCondLst>
                                    <p:cond delay="100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000"/>
                            </p:stCondLst>
                            <p:childTnLst>
                              <p:par>
                                <p:cTn id="38" presetID="31" presetClass="exit" presetSubtype="0" fill="hold" grpId="1" nodeType="afterEffect">
                                  <p:stCondLst>
                                    <p:cond delay="1000"/>
                                  </p:stCondLst>
                                  <p:childTnLst>
                                    <p:anim calcmode="lin" valueType="num">
                                      <p:cBhvr>
                                        <p:cTn id="39" dur="1000"/>
                                        <p:tgtEl>
                                          <p:spTgt spid="13"/>
                                        </p:tgtEl>
                                        <p:attrNameLst>
                                          <p:attrName>ppt_w</p:attrName>
                                        </p:attrNameLst>
                                      </p:cBhvr>
                                      <p:tavLst>
                                        <p:tav tm="0">
                                          <p:val>
                                            <p:strVal val="ppt_w"/>
                                          </p:val>
                                        </p:tav>
                                        <p:tav tm="100000">
                                          <p:val>
                                            <p:fltVal val="0"/>
                                          </p:val>
                                        </p:tav>
                                      </p:tavLst>
                                    </p:anim>
                                    <p:anim calcmode="lin" valueType="num">
                                      <p:cBhvr>
                                        <p:cTn id="40" dur="1000"/>
                                        <p:tgtEl>
                                          <p:spTgt spid="13"/>
                                        </p:tgtEl>
                                        <p:attrNameLst>
                                          <p:attrName>ppt_h</p:attrName>
                                        </p:attrNameLst>
                                      </p:cBhvr>
                                      <p:tavLst>
                                        <p:tav tm="0">
                                          <p:val>
                                            <p:strVal val="ppt_h"/>
                                          </p:val>
                                        </p:tav>
                                        <p:tav tm="100000">
                                          <p:val>
                                            <p:fltVal val="0"/>
                                          </p:val>
                                        </p:tav>
                                      </p:tavLst>
                                    </p:anim>
                                    <p:anim calcmode="lin" valueType="num">
                                      <p:cBhvr>
                                        <p:cTn id="41" dur="1000"/>
                                        <p:tgtEl>
                                          <p:spTgt spid="13"/>
                                        </p:tgtEl>
                                        <p:attrNameLst>
                                          <p:attrName>style.rotation</p:attrName>
                                        </p:attrNameLst>
                                      </p:cBhvr>
                                      <p:tavLst>
                                        <p:tav tm="0">
                                          <p:val>
                                            <p:fltVal val="0"/>
                                          </p:val>
                                        </p:tav>
                                        <p:tav tm="100000">
                                          <p:val>
                                            <p:fltVal val="90"/>
                                          </p:val>
                                        </p:tav>
                                      </p:tavLst>
                                    </p:anim>
                                    <p:animEffect transition="out" filter="fade">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6"/>
                  </p:tgtEl>
                </p:cond>
              </p:nextCondLst>
            </p:seq>
            <p:audio>
              <p:cMediaNode vol="80000">
                <p:cTn id="44" fill="hold" display="0">
                  <p:stCondLst>
                    <p:cond delay="indefinite"/>
                  </p:stCondLst>
                  <p:endCondLst>
                    <p:cond evt="onStopAudio" delay="0">
                      <p:tgtEl>
                        <p:sldTgt/>
                      </p:tgtEl>
                    </p:cond>
                  </p:endCondLst>
                </p:cTn>
                <p:tgtEl>
                  <p:spTgt spid="8"/>
                </p:tgtEl>
              </p:cMediaNode>
            </p:audio>
          </p:childTnLst>
        </p:cTn>
      </p:par>
    </p:tnLst>
    <p:bldLst>
      <p:bldP spid="11" grpId="0"/>
      <p:bldP spid="11" grpId="1"/>
      <p:bldP spid="12" grpId="0"/>
      <p:bldP spid="12"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663" y="1125538"/>
            <a:ext cx="7024687" cy="647700"/>
          </a:xfrm>
        </p:spPr>
        <p:txBody>
          <a:bodyPr rtlCol="0">
            <a:normAutofit fontScale="90000"/>
          </a:bodyPr>
          <a:lstStyle/>
          <a:p>
            <a:pPr eaLnBrk="1" fontAlgn="auto" hangingPunct="1">
              <a:spcAft>
                <a:spcPts val="0"/>
              </a:spcAft>
              <a:defRPr/>
            </a:pPr>
            <a:r>
              <a:rPr lang="en-US" dirty="0" smtClean="0"/>
              <a:t>¿</a:t>
            </a:r>
            <a:r>
              <a:rPr lang="en-US" dirty="0" err="1" smtClean="0"/>
              <a:t>Qué</a:t>
            </a:r>
            <a:r>
              <a:rPr lang="en-US" dirty="0" smtClean="0"/>
              <a:t> </a:t>
            </a:r>
            <a:r>
              <a:rPr lang="en-US" dirty="0" err="1" smtClean="0"/>
              <a:t>significa</a:t>
            </a:r>
            <a:r>
              <a:rPr lang="en-US" dirty="0" smtClean="0"/>
              <a:t> “le </a:t>
            </a:r>
            <a:r>
              <a:rPr lang="en-US" dirty="0" err="1" smtClean="0"/>
              <a:t>gustaría</a:t>
            </a:r>
            <a:r>
              <a:rPr lang="en-US" dirty="0" smtClean="0"/>
              <a:t>”?</a:t>
            </a:r>
            <a:endParaRPr lang="en-US" dirty="0"/>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They would like</a:t>
            </a:r>
          </a:p>
        </p:txBody>
      </p:sp>
      <p:sp>
        <p:nvSpPr>
          <p:cNvPr id="5" name="Action Button: Custom 4">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I would like</a:t>
            </a:r>
          </a:p>
        </p:txBody>
      </p:sp>
      <p:sp>
        <p:nvSpPr>
          <p:cNvPr id="6" name="Action Button: Custom 5">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She/he would like</a:t>
            </a:r>
          </a:p>
        </p:txBody>
      </p:sp>
      <p:sp>
        <p:nvSpPr>
          <p:cNvPr id="7" name="TextBox 6"/>
          <p:cNvSpPr txBox="1">
            <a:spLocks noChangeArrowheads="1"/>
          </p:cNvSpPr>
          <p:nvPr/>
        </p:nvSpPr>
        <p:spPr bwMode="auto">
          <a:xfrm>
            <a:off x="4946650" y="2757488"/>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10" name="Action Button: Custom 9">
            <a:hlinkClick r:id="rId4" action="ppaction://hlinksldjump" highlightClick="1"/>
          </p:cNvPr>
          <p:cNvSpPr/>
          <p:nvPr/>
        </p:nvSpPr>
        <p:spPr>
          <a:xfrm>
            <a:off x="2944813" y="5867400"/>
            <a:ext cx="1676400"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
        <p:nvSpPr>
          <p:cNvPr id="11" name="Action Button: Custom 10">
            <a:hlinkClick r:id="rId5" action="ppaction://hlinksldjump" highlightClick="1"/>
          </p:cNvPr>
          <p:cNvSpPr/>
          <p:nvPr/>
        </p:nvSpPr>
        <p:spPr>
          <a:xfrm>
            <a:off x="804863" y="5867400"/>
            <a:ext cx="1557337"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2" name="Action Button: Forward or Next 11">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TextBox 13"/>
          <p:cNvSpPr txBox="1">
            <a:spLocks noChangeArrowheads="1"/>
          </p:cNvSpPr>
          <p:nvPr/>
        </p:nvSpPr>
        <p:spPr bwMode="auto">
          <a:xfrm>
            <a:off x="4960938" y="3865563"/>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5" name="TextBox 14"/>
          <p:cNvSpPr txBox="1">
            <a:spLocks noChangeArrowheads="1"/>
          </p:cNvSpPr>
          <p:nvPr/>
        </p:nvSpPr>
        <p:spPr bwMode="auto">
          <a:xfrm>
            <a:off x="4997450" y="4848225"/>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pic>
        <p:nvPicPr>
          <p:cNvPr id="9" name="quiz1question2.mp3">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6"/>
          <a:srcRect/>
          <a:stretch>
            <a:fillRect/>
          </a:stretch>
        </p:blipFill>
        <p:spPr>
          <a:xfrm>
            <a:off x="789623" y="485458"/>
            <a:ext cx="640080" cy="640080"/>
          </a:xfrm>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77"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42" presetClass="entr" presetSubtype="0" fill="hold" grpId="0" nodeType="withEffect">
                                  <p:stCondLst>
                                    <p:cond delay="15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2500"/>
                            </p:stCondLst>
                            <p:childTnLst>
                              <p:par>
                                <p:cTn id="16" presetID="1" presetClass="exit" presetSubtype="0" fill="hold" grpId="1" nodeType="afterEffect">
                                  <p:stCondLst>
                                    <p:cond delay="1000"/>
                                  </p:stCondLst>
                                  <p:childTnLst>
                                    <p:set>
                                      <p:cBhvr>
                                        <p:cTn id="1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000"/>
                            </p:stCondLst>
                            <p:childTnLst>
                              <p:par>
                                <p:cTn id="27" presetID="31" presetClass="exit" presetSubtype="0" fill="hold" grpId="1" nodeType="afterEffect">
                                  <p:stCondLst>
                                    <p:cond delay="0"/>
                                  </p:stCondLst>
                                  <p:childTnLst>
                                    <p:anim calcmode="lin" valueType="num">
                                      <p:cBhvr>
                                        <p:cTn id="28" dur="1000"/>
                                        <p:tgtEl>
                                          <p:spTgt spid="14"/>
                                        </p:tgtEl>
                                        <p:attrNameLst>
                                          <p:attrName>ppt_w</p:attrName>
                                        </p:attrNameLst>
                                      </p:cBhvr>
                                      <p:tavLst>
                                        <p:tav tm="0">
                                          <p:val>
                                            <p:strVal val="ppt_w"/>
                                          </p:val>
                                        </p:tav>
                                        <p:tav tm="100000">
                                          <p:val>
                                            <p:fltVal val="0"/>
                                          </p:val>
                                        </p:tav>
                                      </p:tavLst>
                                    </p:anim>
                                    <p:anim calcmode="lin" valueType="num">
                                      <p:cBhvr>
                                        <p:cTn id="29" dur="1000"/>
                                        <p:tgtEl>
                                          <p:spTgt spid="14"/>
                                        </p:tgtEl>
                                        <p:attrNameLst>
                                          <p:attrName>ppt_h</p:attrName>
                                        </p:attrNameLst>
                                      </p:cBhvr>
                                      <p:tavLst>
                                        <p:tav tm="0">
                                          <p:val>
                                            <p:strVal val="ppt_h"/>
                                          </p:val>
                                        </p:tav>
                                        <p:tav tm="100000">
                                          <p:val>
                                            <p:fltVal val="0"/>
                                          </p:val>
                                        </p:tav>
                                      </p:tavLst>
                                    </p:anim>
                                    <p:anim calcmode="lin" valueType="num">
                                      <p:cBhvr>
                                        <p:cTn id="30" dur="1000"/>
                                        <p:tgtEl>
                                          <p:spTgt spid="14"/>
                                        </p:tgtEl>
                                        <p:attrNameLst>
                                          <p:attrName>style.rotation</p:attrName>
                                        </p:attrNameLst>
                                      </p:cBhvr>
                                      <p:tavLst>
                                        <p:tav tm="0">
                                          <p:val>
                                            <p:fltVal val="0"/>
                                          </p:val>
                                        </p:tav>
                                        <p:tav tm="100000">
                                          <p:val>
                                            <p:fltVal val="90"/>
                                          </p:val>
                                        </p:tav>
                                      </p:tavLst>
                                    </p:anim>
                                    <p:animEffect transition="out" filter="fade">
                                      <p:cBhvr>
                                        <p:cTn id="31" dur="1000"/>
                                        <p:tgtEl>
                                          <p:spTgt spid="14"/>
                                        </p:tgtEl>
                                      </p:cBhvr>
                                    </p:animEffect>
                                    <p:set>
                                      <p:cBhvr>
                                        <p:cTn id="32"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42" presetClass="entr" presetSubtype="0" fill="hold" grpId="0" nodeType="clickEffect">
                                  <p:stCondLst>
                                    <p:cond delay="1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500"/>
                            </p:stCondLst>
                            <p:childTnLst>
                              <p:par>
                                <p:cTn id="42" presetID="1" presetClass="exit" presetSubtype="0" fill="hold" grpId="1" nodeType="afterEffect">
                                  <p:stCondLst>
                                    <p:cond delay="500"/>
                                  </p:stCondLst>
                                  <p:childTnLst>
                                    <p:set>
                                      <p:cBhvr>
                                        <p:cTn id="4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44" fill="hold" display="0">
                  <p:stCondLst>
                    <p:cond delay="indefinite"/>
                  </p:stCondLst>
                  <p:endCondLst>
                    <p:cond evt="onStopAudio" delay="0">
                      <p:tgtEl>
                        <p:sldTgt/>
                      </p:tgtEl>
                    </p:cond>
                  </p:endCondLst>
                </p:cTn>
                <p:tgtEl>
                  <p:spTgt spid="9"/>
                </p:tgtEl>
              </p:cMediaNode>
            </p:audio>
          </p:childTnLst>
        </p:cTn>
      </p:par>
    </p:tnLst>
    <p:bldLst>
      <p:bldP spid="7" grpId="0"/>
      <p:bldP spid="7" grpId="1"/>
      <p:bldP spid="14" grpId="0"/>
      <p:bldP spid="14" grpId="1"/>
      <p:bldP spid="15" grpId="0"/>
      <p:bldP spid="1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do we do to make “</a:t>
            </a:r>
            <a:r>
              <a:rPr lang="en-US" dirty="0" err="1" smtClean="0"/>
              <a:t>gustaría</a:t>
            </a:r>
            <a:r>
              <a:rPr lang="en-US" dirty="0" smtClean="0"/>
              <a:t>” plural?</a:t>
            </a:r>
            <a:endParaRPr lang="en-US" dirty="0"/>
          </a:p>
        </p:txBody>
      </p:sp>
      <p:sp>
        <p:nvSpPr>
          <p:cNvPr id="15363" name="Content Placeholder 2"/>
          <p:cNvSpPr>
            <a:spLocks noGrp="1"/>
          </p:cNvSpPr>
          <p:nvPr>
            <p:ph idx="1"/>
          </p:nvPr>
        </p:nvSpPr>
        <p:spPr/>
        <p:txBody>
          <a:bodyPr/>
          <a:lstStyle/>
          <a:p>
            <a:pPr marL="68263" indent="0" eaLnBrk="1" hangingPunct="1">
              <a:buFont typeface="Wingdings 2" panose="05020102010507070707" pitchFamily="18" charset="2"/>
              <a:buNone/>
            </a:pPr>
            <a:endParaRPr lang="en-US" altLang="en-US" smtClean="0"/>
          </a:p>
        </p:txBody>
      </p:sp>
      <p:sp>
        <p:nvSpPr>
          <p:cNvPr id="4" name="Action Button: Custom 3">
            <a:hlinkClick r:id="" action="ppaction://noaction" highlightClick="1"/>
          </p:cNvPr>
          <p:cNvSpPr/>
          <p:nvPr/>
        </p:nvSpPr>
        <p:spPr>
          <a:xfrm>
            <a:off x="1524000" y="25908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Add an “s”</a:t>
            </a:r>
          </a:p>
        </p:txBody>
      </p:sp>
      <p:sp>
        <p:nvSpPr>
          <p:cNvPr id="5" name="Action Button: Custom 4">
            <a:hlinkClick r:id="" action="ppaction://noaction" highlightClick="1"/>
          </p:cNvPr>
          <p:cNvSpPr/>
          <p:nvPr/>
        </p:nvSpPr>
        <p:spPr>
          <a:xfrm>
            <a:off x="1524000" y="4724400"/>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Add an “n”</a:t>
            </a:r>
          </a:p>
        </p:txBody>
      </p:sp>
      <p:sp>
        <p:nvSpPr>
          <p:cNvPr id="6" name="Action Button: Custom 5">
            <a:hlinkClick r:id="" action="ppaction://noaction" highlightClick="1"/>
          </p:cNvPr>
          <p:cNvSpPr/>
          <p:nvPr/>
        </p:nvSpPr>
        <p:spPr>
          <a:xfrm>
            <a:off x="1546225" y="3668713"/>
            <a:ext cx="2514600" cy="762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Add an “</a:t>
            </a:r>
            <a:r>
              <a:rPr lang="en-US" dirty="0" err="1"/>
              <a:t>i</a:t>
            </a:r>
            <a:r>
              <a:rPr lang="en-US" dirty="0"/>
              <a:t>”</a:t>
            </a:r>
          </a:p>
        </p:txBody>
      </p:sp>
      <p:sp>
        <p:nvSpPr>
          <p:cNvPr id="7" name="TextBox 6"/>
          <p:cNvSpPr txBox="1">
            <a:spLocks noChangeArrowheads="1"/>
          </p:cNvSpPr>
          <p:nvPr/>
        </p:nvSpPr>
        <p:spPr bwMode="auto">
          <a:xfrm>
            <a:off x="5024438" y="27432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8" name="TextBox 7"/>
          <p:cNvSpPr txBox="1">
            <a:spLocks noChangeArrowheads="1"/>
          </p:cNvSpPr>
          <p:nvPr/>
        </p:nvSpPr>
        <p:spPr bwMode="auto">
          <a:xfrm>
            <a:off x="5024438" y="37338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No</a:t>
            </a:r>
          </a:p>
        </p:txBody>
      </p:sp>
      <p:sp>
        <p:nvSpPr>
          <p:cNvPr id="9" name="TextBox 8"/>
          <p:cNvSpPr txBox="1">
            <a:spLocks noChangeArrowheads="1"/>
          </p:cNvSpPr>
          <p:nvPr/>
        </p:nvSpPr>
        <p:spPr bwMode="auto">
          <a:xfrm>
            <a:off x="5024438" y="49212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r>
              <a:rPr lang="en-US" altLang="en-US"/>
              <a:t>Sí!</a:t>
            </a:r>
          </a:p>
        </p:txBody>
      </p:sp>
      <p:sp>
        <p:nvSpPr>
          <p:cNvPr id="10" name="Action Button: Forward or Next 9">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Action Button: Custom 10">
            <a:hlinkClick r:id="rId2" action="ppaction://hlinksldjump" highlightClick="1"/>
          </p:cNvPr>
          <p:cNvSpPr/>
          <p:nvPr/>
        </p:nvSpPr>
        <p:spPr>
          <a:xfrm>
            <a:off x="804863" y="5867400"/>
            <a:ext cx="1557337"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12" name="Action Button: Custom 11">
            <a:hlinkClick r:id="rId3" action="ppaction://hlinksldjump" highlightClick="1"/>
          </p:cNvPr>
          <p:cNvSpPr/>
          <p:nvPr/>
        </p:nvSpPr>
        <p:spPr>
          <a:xfrm>
            <a:off x="2944813" y="5867400"/>
            <a:ext cx="1676400" cy="533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Condicional</a:t>
            </a:r>
            <a:endParaRPr lang="en-US" dirty="0"/>
          </a:p>
        </p:txBody>
      </p:sp>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2" presetClass="entr" presetSubtype="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500"/>
                            </p:stCondLst>
                            <p:childTnLst>
                              <p:par>
                                <p:cTn id="11" presetID="1" presetClass="exit" presetSubtype="0" fill="hold" grpId="1" nodeType="afterEffect">
                                  <p:stCondLst>
                                    <p:cond delay="100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1" presetClass="exit" presetSubtype="0" fill="hold" grpId="1" nodeType="afterEffect">
                                  <p:stCondLst>
                                    <p:cond delay="0"/>
                                  </p:stCondLst>
                                  <p:childTnLst>
                                    <p:set>
                                      <p:cBhvr>
                                        <p:cTn id="23"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000"/>
                            </p:stCondLst>
                            <p:childTnLst>
                              <p:par>
                                <p:cTn id="33" presetID="31" presetClass="exit" presetSubtype="0" fill="hold" grpId="1" nodeType="afterEffect">
                                  <p:stCondLst>
                                    <p:cond delay="0"/>
                                  </p:stCondLst>
                                  <p:childTnLst>
                                    <p:anim calcmode="lin" valueType="num">
                                      <p:cBhvr>
                                        <p:cTn id="34" dur="1000"/>
                                        <p:tgtEl>
                                          <p:spTgt spid="9"/>
                                        </p:tgtEl>
                                        <p:attrNameLst>
                                          <p:attrName>ppt_w</p:attrName>
                                        </p:attrNameLst>
                                      </p:cBhvr>
                                      <p:tavLst>
                                        <p:tav tm="0">
                                          <p:val>
                                            <p:strVal val="ppt_w"/>
                                          </p:val>
                                        </p:tav>
                                        <p:tav tm="100000">
                                          <p:val>
                                            <p:fltVal val="0"/>
                                          </p:val>
                                        </p:tav>
                                      </p:tavLst>
                                    </p:anim>
                                    <p:anim calcmode="lin" valueType="num">
                                      <p:cBhvr>
                                        <p:cTn id="35" dur="1000"/>
                                        <p:tgtEl>
                                          <p:spTgt spid="9"/>
                                        </p:tgtEl>
                                        <p:attrNameLst>
                                          <p:attrName>ppt_h</p:attrName>
                                        </p:attrNameLst>
                                      </p:cBhvr>
                                      <p:tavLst>
                                        <p:tav tm="0">
                                          <p:val>
                                            <p:strVal val="ppt_h"/>
                                          </p:val>
                                        </p:tav>
                                        <p:tav tm="100000">
                                          <p:val>
                                            <p:fltVal val="0"/>
                                          </p:val>
                                        </p:tav>
                                      </p:tavLst>
                                    </p:anim>
                                    <p:anim calcmode="lin" valueType="num">
                                      <p:cBhvr>
                                        <p:cTn id="36" dur="1000"/>
                                        <p:tgtEl>
                                          <p:spTgt spid="9"/>
                                        </p:tgtEl>
                                        <p:attrNameLst>
                                          <p:attrName>style.rotation</p:attrName>
                                        </p:attrNameLst>
                                      </p:cBhvr>
                                      <p:tavLst>
                                        <p:tav tm="0">
                                          <p:val>
                                            <p:fltVal val="0"/>
                                          </p:val>
                                        </p:tav>
                                        <p:tav tm="100000">
                                          <p:val>
                                            <p:fltVal val="90"/>
                                          </p:val>
                                        </p:tav>
                                      </p:tavLst>
                                    </p:anim>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81063" y="-38100"/>
            <a:ext cx="7024687" cy="1143000"/>
          </a:xfrm>
        </p:spPr>
        <p:txBody>
          <a:bodyPr/>
          <a:lstStyle/>
          <a:p>
            <a:pPr algn="ctr" eaLnBrk="1" hangingPunct="1"/>
            <a:r>
              <a:rPr lang="es-ES" altLang="en-US" sz="3200" smtClean="0"/>
              <a:t>La comida de España  </a:t>
            </a:r>
          </a:p>
        </p:txBody>
      </p:sp>
      <p:sp>
        <p:nvSpPr>
          <p:cNvPr id="9219" name="Rectangle 3"/>
          <p:cNvSpPr>
            <a:spLocks noGrp="1" noChangeArrowheads="1"/>
          </p:cNvSpPr>
          <p:nvPr>
            <p:ph idx="1"/>
          </p:nvPr>
        </p:nvSpPr>
        <p:spPr>
          <a:xfrm>
            <a:off x="858838" y="746125"/>
            <a:ext cx="6777037" cy="5410200"/>
          </a:xfrm>
        </p:spPr>
        <p:txBody>
          <a:bodyPr rtlCol="0">
            <a:normAutofit fontScale="70000" lnSpcReduction="20000"/>
          </a:bodyPr>
          <a:lstStyle/>
          <a:p>
            <a:pPr indent="-274320" eaLnBrk="1" fontAlgn="auto" hangingPunct="1">
              <a:spcAft>
                <a:spcPts val="0"/>
              </a:spcAft>
              <a:buFont typeface="Wingdings" pitchFamily="2" charset="2"/>
              <a:buNone/>
              <a:defRPr/>
            </a:pPr>
            <a:endParaRPr lang="es-ES" altLang="en-US" dirty="0"/>
          </a:p>
          <a:p>
            <a:pPr indent="-274320" algn="ctr" eaLnBrk="1" fontAlgn="auto" hangingPunct="1">
              <a:spcAft>
                <a:spcPts val="0"/>
              </a:spcAft>
              <a:defRPr/>
            </a:pPr>
            <a:r>
              <a:rPr lang="es-ES" altLang="en-US" dirty="0" smtClean="0"/>
              <a:t>Paella</a:t>
            </a:r>
            <a:endParaRPr lang="es-ES" altLang="en-US" dirty="0"/>
          </a:p>
          <a:p>
            <a:pPr indent="-274320" algn="ctr" eaLnBrk="1" fontAlgn="auto" hangingPunct="1">
              <a:spcAft>
                <a:spcPts val="0"/>
              </a:spcAft>
              <a:defRPr/>
            </a:pPr>
            <a:r>
              <a:rPr lang="es-ES" altLang="en-US" dirty="0"/>
              <a:t>Pescado</a:t>
            </a:r>
          </a:p>
          <a:p>
            <a:pPr indent="-274320" algn="ctr" eaLnBrk="1" fontAlgn="auto" hangingPunct="1">
              <a:spcAft>
                <a:spcPts val="0"/>
              </a:spcAft>
              <a:defRPr/>
            </a:pPr>
            <a:r>
              <a:rPr lang="es-ES" altLang="en-US" dirty="0"/>
              <a:t>Ensalada</a:t>
            </a:r>
          </a:p>
          <a:p>
            <a:pPr indent="-274320" algn="ctr" eaLnBrk="1" fontAlgn="auto" hangingPunct="1">
              <a:spcAft>
                <a:spcPts val="0"/>
              </a:spcAft>
              <a:defRPr/>
            </a:pPr>
            <a:r>
              <a:rPr lang="es-ES" altLang="en-US" dirty="0">
                <a:hlinkClick r:id="rId2" action="ppaction://hlinksldjump"/>
              </a:rPr>
              <a:t>Naranja</a:t>
            </a:r>
            <a:endParaRPr lang="es-ES" altLang="en-US" dirty="0"/>
          </a:p>
          <a:p>
            <a:pPr indent="-274320" algn="ctr" eaLnBrk="1" fontAlgn="auto" hangingPunct="1">
              <a:spcAft>
                <a:spcPts val="0"/>
              </a:spcAft>
              <a:defRPr/>
            </a:pPr>
            <a:r>
              <a:rPr lang="es-ES" altLang="en-US" dirty="0" smtClean="0"/>
              <a:t>Bocadillos </a:t>
            </a:r>
          </a:p>
          <a:p>
            <a:pPr indent="-274320" algn="ctr" eaLnBrk="1" fontAlgn="auto" hangingPunct="1">
              <a:spcAft>
                <a:spcPts val="0"/>
              </a:spcAft>
              <a:defRPr/>
            </a:pPr>
            <a:r>
              <a:rPr lang="es-ES" altLang="en-US" dirty="0" smtClean="0"/>
              <a:t>Pan</a:t>
            </a:r>
            <a:endParaRPr lang="es-ES" altLang="en-US" dirty="0"/>
          </a:p>
          <a:p>
            <a:pPr indent="-274320" algn="ctr" eaLnBrk="1" fontAlgn="auto" hangingPunct="1">
              <a:spcAft>
                <a:spcPts val="0"/>
              </a:spcAft>
              <a:defRPr/>
            </a:pPr>
            <a:r>
              <a:rPr lang="es-ES" altLang="en-US" dirty="0">
                <a:hlinkClick r:id="rId3" action="ppaction://hlinksldjump"/>
              </a:rPr>
              <a:t>Calamares</a:t>
            </a:r>
            <a:endParaRPr lang="es-ES" altLang="en-US" dirty="0"/>
          </a:p>
          <a:p>
            <a:pPr indent="-274320" algn="ctr" eaLnBrk="1" fontAlgn="auto" hangingPunct="1">
              <a:spcAft>
                <a:spcPts val="0"/>
              </a:spcAft>
              <a:defRPr/>
            </a:pPr>
            <a:r>
              <a:rPr lang="es-ES" altLang="en-US" dirty="0"/>
              <a:t>Chorizo</a:t>
            </a:r>
          </a:p>
          <a:p>
            <a:pPr indent="-274320" algn="ctr" eaLnBrk="1" fontAlgn="auto" hangingPunct="1">
              <a:spcAft>
                <a:spcPts val="0"/>
              </a:spcAft>
              <a:defRPr/>
            </a:pPr>
            <a:r>
              <a:rPr lang="es-ES" altLang="en-US" dirty="0">
                <a:hlinkClick r:id="rId4" action="ppaction://hlinksldjump"/>
              </a:rPr>
              <a:t>Papas </a:t>
            </a:r>
            <a:r>
              <a:rPr lang="es-ES" altLang="en-US" dirty="0" smtClean="0">
                <a:hlinkClick r:id="rId4" action="ppaction://hlinksldjump"/>
              </a:rPr>
              <a:t>fritas</a:t>
            </a:r>
            <a:endParaRPr lang="es-ES" altLang="en-US" dirty="0" smtClean="0"/>
          </a:p>
          <a:p>
            <a:pPr indent="-274320" algn="ctr" eaLnBrk="1" fontAlgn="auto" hangingPunct="1">
              <a:spcAft>
                <a:spcPts val="0"/>
              </a:spcAft>
              <a:defRPr/>
            </a:pPr>
            <a:r>
              <a:rPr lang="es-ES" altLang="en-US" dirty="0"/>
              <a:t>S</a:t>
            </a:r>
            <a:r>
              <a:rPr lang="es-ES" altLang="en-US" dirty="0" smtClean="0"/>
              <a:t>opa</a:t>
            </a:r>
            <a:endParaRPr lang="es-ES" altLang="en-US" dirty="0"/>
          </a:p>
          <a:p>
            <a:pPr indent="-274320" algn="ctr" eaLnBrk="1" fontAlgn="auto" hangingPunct="1">
              <a:spcAft>
                <a:spcPts val="0"/>
              </a:spcAft>
              <a:defRPr/>
            </a:pPr>
            <a:r>
              <a:rPr lang="es-ES" altLang="en-US" dirty="0" smtClean="0"/>
              <a:t>Fresas</a:t>
            </a:r>
          </a:p>
          <a:p>
            <a:pPr indent="-274320" algn="ctr" eaLnBrk="1" fontAlgn="auto" hangingPunct="1">
              <a:spcAft>
                <a:spcPts val="0"/>
              </a:spcAft>
              <a:defRPr/>
            </a:pPr>
            <a:r>
              <a:rPr lang="es-ES" altLang="en-US" dirty="0" smtClean="0"/>
              <a:t>Plátanos</a:t>
            </a:r>
          </a:p>
          <a:p>
            <a:pPr indent="-274320" algn="ctr" eaLnBrk="1" fontAlgn="auto" hangingPunct="1">
              <a:spcAft>
                <a:spcPts val="0"/>
              </a:spcAft>
              <a:defRPr/>
            </a:pPr>
            <a:r>
              <a:rPr lang="es-ES" altLang="en-US" dirty="0" smtClean="0"/>
              <a:t>Jamón</a:t>
            </a:r>
          </a:p>
          <a:p>
            <a:pPr indent="-274320" algn="ctr" eaLnBrk="1" fontAlgn="auto" hangingPunct="1">
              <a:spcAft>
                <a:spcPts val="0"/>
              </a:spcAft>
              <a:defRPr/>
            </a:pPr>
            <a:r>
              <a:rPr lang="es-ES" altLang="en-US" dirty="0" smtClean="0"/>
              <a:t>Queso</a:t>
            </a:r>
          </a:p>
          <a:p>
            <a:pPr indent="-274320" algn="ctr" eaLnBrk="1" fontAlgn="auto" hangingPunct="1">
              <a:spcAft>
                <a:spcPts val="0"/>
              </a:spcAft>
              <a:defRPr/>
            </a:pPr>
            <a:r>
              <a:rPr lang="es-ES" altLang="en-US" dirty="0" smtClean="0"/>
              <a:t>Arroz</a:t>
            </a:r>
          </a:p>
          <a:p>
            <a:pPr indent="-274320" algn="ctr" eaLnBrk="1" fontAlgn="auto" hangingPunct="1">
              <a:spcAft>
                <a:spcPts val="0"/>
              </a:spcAft>
              <a:defRPr/>
            </a:pPr>
            <a:r>
              <a:rPr lang="es-ES" altLang="en-US" dirty="0" smtClean="0"/>
              <a:t>Pollo</a:t>
            </a:r>
          </a:p>
          <a:p>
            <a:pPr indent="-274320" algn="ctr" eaLnBrk="1" fontAlgn="auto" hangingPunct="1">
              <a:spcAft>
                <a:spcPts val="0"/>
              </a:spcAft>
              <a:defRPr/>
            </a:pPr>
            <a:r>
              <a:rPr lang="es-ES" altLang="en-US" dirty="0" smtClean="0"/>
              <a:t>Flan</a:t>
            </a:r>
          </a:p>
          <a:p>
            <a:pPr indent="-274320" algn="ctr" eaLnBrk="1" fontAlgn="auto" hangingPunct="1">
              <a:spcAft>
                <a:spcPts val="0"/>
              </a:spcAft>
              <a:defRPr/>
            </a:pPr>
            <a:r>
              <a:rPr lang="es-ES" altLang="en-US" dirty="0"/>
              <a:t>Helado</a:t>
            </a:r>
            <a:endParaRPr lang="es-ES" altLang="en-US" dirty="0" smtClean="0"/>
          </a:p>
          <a:p>
            <a:pPr indent="-274320" algn="ctr" eaLnBrk="1" fontAlgn="auto" hangingPunct="1">
              <a:spcAft>
                <a:spcPts val="0"/>
              </a:spcAft>
              <a:defRPr/>
            </a:pPr>
            <a:r>
              <a:rPr lang="es-ES" altLang="en-US" dirty="0"/>
              <a:t>Churros con </a:t>
            </a:r>
            <a:r>
              <a:rPr lang="es-ES" altLang="en-US" dirty="0" smtClean="0"/>
              <a:t>chocolate</a:t>
            </a:r>
            <a:endParaRPr lang="es-ES" altLang="en-US" dirty="0"/>
          </a:p>
          <a:p>
            <a:pPr indent="-274320" eaLnBrk="1" fontAlgn="auto" hangingPunct="1">
              <a:spcAft>
                <a:spcPts val="0"/>
              </a:spcAft>
              <a:defRPr/>
            </a:pPr>
            <a:endParaRPr lang="es-ES" altLang="en-US" dirty="0"/>
          </a:p>
          <a:p>
            <a:pPr indent="-274320" eaLnBrk="1" fontAlgn="auto" hangingPunct="1">
              <a:spcAft>
                <a:spcPts val="0"/>
              </a:spcAft>
              <a:defRPr/>
            </a:pPr>
            <a:endParaRPr lang="es-ES" altLang="en-US" dirty="0"/>
          </a:p>
        </p:txBody>
      </p:sp>
      <p:sp>
        <p:nvSpPr>
          <p:cNvPr id="6" name="Action Button: Forward or Next 5">
            <a:hlinkClick r:id="" action="ppaction://hlinkshowjump?jump=nextslide" highlightClick="1"/>
          </p:cNvPr>
          <p:cNvSpPr/>
          <p:nvPr/>
        </p:nvSpPr>
        <p:spPr>
          <a:xfrm>
            <a:off x="8305800" y="5943600"/>
            <a:ext cx="762000" cy="685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Action Button: Custom 7">
            <a:hlinkClick r:id="rId5" action="ppaction://hlinksldjump" highlightClick="1"/>
          </p:cNvPr>
          <p:cNvSpPr/>
          <p:nvPr/>
        </p:nvSpPr>
        <p:spPr>
          <a:xfrm>
            <a:off x="1117600" y="5907088"/>
            <a:ext cx="950913" cy="609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Main page</a:t>
            </a:r>
          </a:p>
        </p:txBody>
      </p:sp>
      <p:sp>
        <p:nvSpPr>
          <p:cNvPr id="9" name="Action Button: Custom 8">
            <a:hlinkClick r:id="rId6" action="ppaction://hlinksldjump" highlightClick="1"/>
          </p:cNvPr>
          <p:cNvSpPr/>
          <p:nvPr/>
        </p:nvSpPr>
        <p:spPr>
          <a:xfrm>
            <a:off x="2306638" y="5916613"/>
            <a:ext cx="1123950" cy="60325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Bebidas</a:t>
            </a:r>
            <a:endParaRPr lang="en-US" dirty="0"/>
          </a:p>
        </p:txBody>
      </p:sp>
      <p:sp>
        <p:nvSpPr>
          <p:cNvPr id="10" name="Action Button: Custom 9">
            <a:hlinkClick r:id="rId7" action="ppaction://hlinksldjump" highlightClick="1"/>
          </p:cNvPr>
          <p:cNvSpPr/>
          <p:nvPr/>
        </p:nvSpPr>
        <p:spPr>
          <a:xfrm>
            <a:off x="3663950" y="5895975"/>
            <a:ext cx="1058863" cy="609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Otras</a:t>
            </a:r>
            <a:r>
              <a:rPr lang="en-US" dirty="0"/>
              <a:t> </a:t>
            </a:r>
            <a:r>
              <a:rPr lang="en-US" dirty="0" err="1"/>
              <a:t>frases</a:t>
            </a:r>
            <a:endParaRPr lang="en-US" dirty="0"/>
          </a:p>
        </p:txBody>
      </p:sp>
      <p:pic>
        <p:nvPicPr>
          <p:cNvPr id="13320"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1463" y="4267200"/>
            <a:ext cx="13350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92875" y="2384425"/>
            <a:ext cx="1376363"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3425825"/>
            <a:ext cx="9953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5488" y="317817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62200" y="1995488"/>
            <a:ext cx="54451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838" y="1219200"/>
            <a:ext cx="1231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87975" y="1260475"/>
            <a:ext cx="1233488"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946275" y="4189413"/>
            <a:ext cx="13747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ction Button: Custom 15">
            <a:hlinkClick r:id="rId16" action="ppaction://hlinksldjump" highlightClick="1"/>
          </p:cNvPr>
          <p:cNvSpPr/>
          <p:nvPr/>
        </p:nvSpPr>
        <p:spPr>
          <a:xfrm>
            <a:off x="4956175" y="5907088"/>
            <a:ext cx="865188" cy="609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Quiz 2</a:t>
            </a:r>
          </a:p>
        </p:txBody>
      </p:sp>
      <p:sp>
        <p:nvSpPr>
          <p:cNvPr id="17" name="Action Button: Custom 16">
            <a:hlinkClick r:id="rId17" action="ppaction://hlinksldjump" highlightClick="1"/>
          </p:cNvPr>
          <p:cNvSpPr/>
          <p:nvPr/>
        </p:nvSpPr>
        <p:spPr>
          <a:xfrm>
            <a:off x="6054725" y="5907088"/>
            <a:ext cx="1276350" cy="6096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err="1"/>
              <a:t>Actividad</a:t>
            </a:r>
            <a:r>
              <a:rPr lang="en-US" dirty="0"/>
              <a:t> Final</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3323"/>
                                        </p:tgtEl>
                                        <p:attrNameLst>
                                          <p:attrName>r</p:attrName>
                                        </p:attrNameLst>
                                      </p:cBhvr>
                                    </p:animRot>
                                    <p:animRot by="-240000">
                                      <p:cBhvr>
                                        <p:cTn id="7" dur="200" fill="hold">
                                          <p:stCondLst>
                                            <p:cond delay="200"/>
                                          </p:stCondLst>
                                        </p:cTn>
                                        <p:tgtEl>
                                          <p:spTgt spid="13323"/>
                                        </p:tgtEl>
                                        <p:attrNameLst>
                                          <p:attrName>r</p:attrName>
                                        </p:attrNameLst>
                                      </p:cBhvr>
                                    </p:animRot>
                                    <p:animRot by="240000">
                                      <p:cBhvr>
                                        <p:cTn id="8" dur="200" fill="hold">
                                          <p:stCondLst>
                                            <p:cond delay="400"/>
                                          </p:stCondLst>
                                        </p:cTn>
                                        <p:tgtEl>
                                          <p:spTgt spid="13323"/>
                                        </p:tgtEl>
                                        <p:attrNameLst>
                                          <p:attrName>r</p:attrName>
                                        </p:attrNameLst>
                                      </p:cBhvr>
                                    </p:animRot>
                                    <p:animRot by="-240000">
                                      <p:cBhvr>
                                        <p:cTn id="9" dur="200" fill="hold">
                                          <p:stCondLst>
                                            <p:cond delay="600"/>
                                          </p:stCondLst>
                                        </p:cTn>
                                        <p:tgtEl>
                                          <p:spTgt spid="13323"/>
                                        </p:tgtEl>
                                        <p:attrNameLst>
                                          <p:attrName>r</p:attrName>
                                        </p:attrNameLst>
                                      </p:cBhvr>
                                    </p:animRot>
                                    <p:animRot by="120000">
                                      <p:cBhvr>
                                        <p:cTn id="10" dur="200" fill="hold">
                                          <p:stCondLst>
                                            <p:cond delay="800"/>
                                          </p:stCondLst>
                                        </p:cTn>
                                        <p:tgtEl>
                                          <p:spTgt spid="13323"/>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3321"/>
                                        </p:tgtEl>
                                        <p:attrNameLst>
                                          <p:attrName>r</p:attrName>
                                        </p:attrNameLst>
                                      </p:cBhvr>
                                    </p:animRot>
                                    <p:animRot by="-240000">
                                      <p:cBhvr>
                                        <p:cTn id="13" dur="200" fill="hold">
                                          <p:stCondLst>
                                            <p:cond delay="200"/>
                                          </p:stCondLst>
                                        </p:cTn>
                                        <p:tgtEl>
                                          <p:spTgt spid="13321"/>
                                        </p:tgtEl>
                                        <p:attrNameLst>
                                          <p:attrName>r</p:attrName>
                                        </p:attrNameLst>
                                      </p:cBhvr>
                                    </p:animRot>
                                    <p:animRot by="240000">
                                      <p:cBhvr>
                                        <p:cTn id="14" dur="200" fill="hold">
                                          <p:stCondLst>
                                            <p:cond delay="400"/>
                                          </p:stCondLst>
                                        </p:cTn>
                                        <p:tgtEl>
                                          <p:spTgt spid="13321"/>
                                        </p:tgtEl>
                                        <p:attrNameLst>
                                          <p:attrName>r</p:attrName>
                                        </p:attrNameLst>
                                      </p:cBhvr>
                                    </p:animRot>
                                    <p:animRot by="-240000">
                                      <p:cBhvr>
                                        <p:cTn id="15" dur="200" fill="hold">
                                          <p:stCondLst>
                                            <p:cond delay="600"/>
                                          </p:stCondLst>
                                        </p:cTn>
                                        <p:tgtEl>
                                          <p:spTgt spid="13321"/>
                                        </p:tgtEl>
                                        <p:attrNameLst>
                                          <p:attrName>r</p:attrName>
                                        </p:attrNameLst>
                                      </p:cBhvr>
                                    </p:animRot>
                                    <p:animRot by="120000">
                                      <p:cBhvr>
                                        <p:cTn id="16" dur="200" fill="hold">
                                          <p:stCondLst>
                                            <p:cond delay="800"/>
                                          </p:stCondLst>
                                        </p:cTn>
                                        <p:tgtEl>
                                          <p:spTgt spid="13321"/>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3320"/>
                                        </p:tgtEl>
                                        <p:attrNameLst>
                                          <p:attrName>r</p:attrName>
                                        </p:attrNameLst>
                                      </p:cBhvr>
                                    </p:animRot>
                                    <p:animRot by="-240000">
                                      <p:cBhvr>
                                        <p:cTn id="19" dur="200" fill="hold">
                                          <p:stCondLst>
                                            <p:cond delay="200"/>
                                          </p:stCondLst>
                                        </p:cTn>
                                        <p:tgtEl>
                                          <p:spTgt spid="13320"/>
                                        </p:tgtEl>
                                        <p:attrNameLst>
                                          <p:attrName>r</p:attrName>
                                        </p:attrNameLst>
                                      </p:cBhvr>
                                    </p:animRot>
                                    <p:animRot by="240000">
                                      <p:cBhvr>
                                        <p:cTn id="20" dur="200" fill="hold">
                                          <p:stCondLst>
                                            <p:cond delay="400"/>
                                          </p:stCondLst>
                                        </p:cTn>
                                        <p:tgtEl>
                                          <p:spTgt spid="13320"/>
                                        </p:tgtEl>
                                        <p:attrNameLst>
                                          <p:attrName>r</p:attrName>
                                        </p:attrNameLst>
                                      </p:cBhvr>
                                    </p:animRot>
                                    <p:animRot by="-240000">
                                      <p:cBhvr>
                                        <p:cTn id="21" dur="200" fill="hold">
                                          <p:stCondLst>
                                            <p:cond delay="600"/>
                                          </p:stCondLst>
                                        </p:cTn>
                                        <p:tgtEl>
                                          <p:spTgt spid="13320"/>
                                        </p:tgtEl>
                                        <p:attrNameLst>
                                          <p:attrName>r</p:attrName>
                                        </p:attrNameLst>
                                      </p:cBhvr>
                                    </p:animRot>
                                    <p:animRot by="120000">
                                      <p:cBhvr>
                                        <p:cTn id="22" dur="200" fill="hold">
                                          <p:stCondLst>
                                            <p:cond delay="800"/>
                                          </p:stCondLst>
                                        </p:cTn>
                                        <p:tgtEl>
                                          <p:spTgt spid="1332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3322"/>
                                        </p:tgtEl>
                                        <p:attrNameLst>
                                          <p:attrName>r</p:attrName>
                                        </p:attrNameLst>
                                      </p:cBhvr>
                                    </p:animRot>
                                    <p:animRot by="-240000">
                                      <p:cBhvr>
                                        <p:cTn id="25" dur="200" fill="hold">
                                          <p:stCondLst>
                                            <p:cond delay="200"/>
                                          </p:stCondLst>
                                        </p:cTn>
                                        <p:tgtEl>
                                          <p:spTgt spid="13322"/>
                                        </p:tgtEl>
                                        <p:attrNameLst>
                                          <p:attrName>r</p:attrName>
                                        </p:attrNameLst>
                                      </p:cBhvr>
                                    </p:animRot>
                                    <p:animRot by="240000">
                                      <p:cBhvr>
                                        <p:cTn id="26" dur="200" fill="hold">
                                          <p:stCondLst>
                                            <p:cond delay="400"/>
                                          </p:stCondLst>
                                        </p:cTn>
                                        <p:tgtEl>
                                          <p:spTgt spid="13322"/>
                                        </p:tgtEl>
                                        <p:attrNameLst>
                                          <p:attrName>r</p:attrName>
                                        </p:attrNameLst>
                                      </p:cBhvr>
                                    </p:animRot>
                                    <p:animRot by="-240000">
                                      <p:cBhvr>
                                        <p:cTn id="27" dur="200" fill="hold">
                                          <p:stCondLst>
                                            <p:cond delay="600"/>
                                          </p:stCondLst>
                                        </p:cTn>
                                        <p:tgtEl>
                                          <p:spTgt spid="13322"/>
                                        </p:tgtEl>
                                        <p:attrNameLst>
                                          <p:attrName>r</p:attrName>
                                        </p:attrNameLst>
                                      </p:cBhvr>
                                    </p:animRot>
                                    <p:animRot by="120000">
                                      <p:cBhvr>
                                        <p:cTn id="28" dur="200" fill="hold">
                                          <p:stCondLst>
                                            <p:cond delay="800"/>
                                          </p:stCondLst>
                                        </p:cTn>
                                        <p:tgtEl>
                                          <p:spTgt spid="13322"/>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3324"/>
                                        </p:tgtEl>
                                        <p:attrNameLst>
                                          <p:attrName>r</p:attrName>
                                        </p:attrNameLst>
                                      </p:cBhvr>
                                    </p:animRot>
                                    <p:animRot by="-240000">
                                      <p:cBhvr>
                                        <p:cTn id="31" dur="200" fill="hold">
                                          <p:stCondLst>
                                            <p:cond delay="200"/>
                                          </p:stCondLst>
                                        </p:cTn>
                                        <p:tgtEl>
                                          <p:spTgt spid="13324"/>
                                        </p:tgtEl>
                                        <p:attrNameLst>
                                          <p:attrName>r</p:attrName>
                                        </p:attrNameLst>
                                      </p:cBhvr>
                                    </p:animRot>
                                    <p:animRot by="240000">
                                      <p:cBhvr>
                                        <p:cTn id="32" dur="200" fill="hold">
                                          <p:stCondLst>
                                            <p:cond delay="400"/>
                                          </p:stCondLst>
                                        </p:cTn>
                                        <p:tgtEl>
                                          <p:spTgt spid="13324"/>
                                        </p:tgtEl>
                                        <p:attrNameLst>
                                          <p:attrName>r</p:attrName>
                                        </p:attrNameLst>
                                      </p:cBhvr>
                                    </p:animRot>
                                    <p:animRot by="-240000">
                                      <p:cBhvr>
                                        <p:cTn id="33" dur="200" fill="hold">
                                          <p:stCondLst>
                                            <p:cond delay="600"/>
                                          </p:stCondLst>
                                        </p:cTn>
                                        <p:tgtEl>
                                          <p:spTgt spid="13324"/>
                                        </p:tgtEl>
                                        <p:attrNameLst>
                                          <p:attrName>r</p:attrName>
                                        </p:attrNameLst>
                                      </p:cBhvr>
                                    </p:animRot>
                                    <p:animRot by="120000">
                                      <p:cBhvr>
                                        <p:cTn id="34" dur="200" fill="hold">
                                          <p:stCondLst>
                                            <p:cond delay="800"/>
                                          </p:stCondLst>
                                        </p:cTn>
                                        <p:tgtEl>
                                          <p:spTgt spid="13324"/>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2"/>
                                        </p:tgtEl>
                                        <p:attrNameLst>
                                          <p:attrName>r</p:attrName>
                                        </p:attrNameLst>
                                      </p:cBhvr>
                                    </p:animRot>
                                    <p:animRot by="-240000">
                                      <p:cBhvr>
                                        <p:cTn id="37" dur="200" fill="hold">
                                          <p:stCondLst>
                                            <p:cond delay="200"/>
                                          </p:stCondLst>
                                        </p:cTn>
                                        <p:tgtEl>
                                          <p:spTgt spid="2"/>
                                        </p:tgtEl>
                                        <p:attrNameLst>
                                          <p:attrName>r</p:attrName>
                                        </p:attrNameLst>
                                      </p:cBhvr>
                                    </p:animRot>
                                    <p:animRot by="240000">
                                      <p:cBhvr>
                                        <p:cTn id="38" dur="200" fill="hold">
                                          <p:stCondLst>
                                            <p:cond delay="400"/>
                                          </p:stCondLst>
                                        </p:cTn>
                                        <p:tgtEl>
                                          <p:spTgt spid="2"/>
                                        </p:tgtEl>
                                        <p:attrNameLst>
                                          <p:attrName>r</p:attrName>
                                        </p:attrNameLst>
                                      </p:cBhvr>
                                    </p:animRot>
                                    <p:animRot by="-240000">
                                      <p:cBhvr>
                                        <p:cTn id="39" dur="200" fill="hold">
                                          <p:stCondLst>
                                            <p:cond delay="600"/>
                                          </p:stCondLst>
                                        </p:cTn>
                                        <p:tgtEl>
                                          <p:spTgt spid="2"/>
                                        </p:tgtEl>
                                        <p:attrNameLst>
                                          <p:attrName>r</p:attrName>
                                        </p:attrNameLst>
                                      </p:cBhvr>
                                    </p:animRot>
                                    <p:animRot by="120000">
                                      <p:cBhvr>
                                        <p:cTn id="40" dur="200" fill="hold">
                                          <p:stCondLst>
                                            <p:cond delay="800"/>
                                          </p:stCondLst>
                                        </p:cTn>
                                        <p:tgtEl>
                                          <p:spTgt spid="2"/>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4"/>
                                        </p:tgtEl>
                                        <p:attrNameLst>
                                          <p:attrName>r</p:attrName>
                                        </p:attrNameLst>
                                      </p:cBhvr>
                                    </p:animRot>
                                    <p:animRot by="-240000">
                                      <p:cBhvr>
                                        <p:cTn id="43" dur="200" fill="hold">
                                          <p:stCondLst>
                                            <p:cond delay="200"/>
                                          </p:stCondLst>
                                        </p:cTn>
                                        <p:tgtEl>
                                          <p:spTgt spid="4"/>
                                        </p:tgtEl>
                                        <p:attrNameLst>
                                          <p:attrName>r</p:attrName>
                                        </p:attrNameLst>
                                      </p:cBhvr>
                                    </p:animRot>
                                    <p:animRot by="240000">
                                      <p:cBhvr>
                                        <p:cTn id="44" dur="200" fill="hold">
                                          <p:stCondLst>
                                            <p:cond delay="400"/>
                                          </p:stCondLst>
                                        </p:cTn>
                                        <p:tgtEl>
                                          <p:spTgt spid="4"/>
                                        </p:tgtEl>
                                        <p:attrNameLst>
                                          <p:attrName>r</p:attrName>
                                        </p:attrNameLst>
                                      </p:cBhvr>
                                    </p:animRot>
                                    <p:animRot by="-240000">
                                      <p:cBhvr>
                                        <p:cTn id="45" dur="200" fill="hold">
                                          <p:stCondLst>
                                            <p:cond delay="600"/>
                                          </p:stCondLst>
                                        </p:cTn>
                                        <p:tgtEl>
                                          <p:spTgt spid="4"/>
                                        </p:tgtEl>
                                        <p:attrNameLst>
                                          <p:attrName>r</p:attrName>
                                        </p:attrNameLst>
                                      </p:cBhvr>
                                    </p:animRot>
                                    <p:animRot by="120000">
                                      <p:cBhvr>
                                        <p:cTn id="46" dur="200" fill="hold">
                                          <p:stCondLst>
                                            <p:cond delay="800"/>
                                          </p:stCondLst>
                                        </p:cTn>
                                        <p:tgtEl>
                                          <p:spTgt spid="4"/>
                                        </p:tgtEl>
                                        <p:attrNameLst>
                                          <p:attrName>r</p:attrName>
                                        </p:attrNameLst>
                                      </p:cBhvr>
                                    </p:animRot>
                                  </p:childTnLst>
                                </p:cTn>
                              </p:par>
                              <p:par>
                                <p:cTn id="47" presetID="32" presetClass="emph" presetSubtype="0" fill="hold" nodeType="withEffect">
                                  <p:stCondLst>
                                    <p:cond delay="0"/>
                                  </p:stCondLst>
                                  <p:childTnLst>
                                    <p:animRot by="120000">
                                      <p:cBhvr>
                                        <p:cTn id="48" dur="100" fill="hold">
                                          <p:stCondLst>
                                            <p:cond delay="0"/>
                                          </p:stCondLst>
                                        </p:cTn>
                                        <p:tgtEl>
                                          <p:spTgt spid="3"/>
                                        </p:tgtEl>
                                        <p:attrNameLst>
                                          <p:attrName>r</p:attrName>
                                        </p:attrNameLst>
                                      </p:cBhvr>
                                    </p:animRot>
                                    <p:animRot by="-240000">
                                      <p:cBhvr>
                                        <p:cTn id="49" dur="200" fill="hold">
                                          <p:stCondLst>
                                            <p:cond delay="200"/>
                                          </p:stCondLst>
                                        </p:cTn>
                                        <p:tgtEl>
                                          <p:spTgt spid="3"/>
                                        </p:tgtEl>
                                        <p:attrNameLst>
                                          <p:attrName>r</p:attrName>
                                        </p:attrNameLst>
                                      </p:cBhvr>
                                    </p:animRot>
                                    <p:animRot by="240000">
                                      <p:cBhvr>
                                        <p:cTn id="50" dur="200" fill="hold">
                                          <p:stCondLst>
                                            <p:cond delay="400"/>
                                          </p:stCondLst>
                                        </p:cTn>
                                        <p:tgtEl>
                                          <p:spTgt spid="3"/>
                                        </p:tgtEl>
                                        <p:attrNameLst>
                                          <p:attrName>r</p:attrName>
                                        </p:attrNameLst>
                                      </p:cBhvr>
                                    </p:animRot>
                                    <p:animRot by="-240000">
                                      <p:cBhvr>
                                        <p:cTn id="51" dur="200" fill="hold">
                                          <p:stCondLst>
                                            <p:cond delay="600"/>
                                          </p:stCondLst>
                                        </p:cTn>
                                        <p:tgtEl>
                                          <p:spTgt spid="3"/>
                                        </p:tgtEl>
                                        <p:attrNameLst>
                                          <p:attrName>r</p:attrName>
                                        </p:attrNameLst>
                                      </p:cBhvr>
                                    </p:animRot>
                                    <p:animRot by="120000">
                                      <p:cBhvr>
                                        <p:cTn id="52"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755</TotalTime>
  <Words>921</Words>
  <Application>Microsoft Office PowerPoint</Application>
  <PresentationFormat>On-screen Show (4:3)</PresentationFormat>
  <Paragraphs>244</Paragraphs>
  <Slides>26</Slides>
  <Notes>5</Notes>
  <HiddenSlides>4</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Century Gothic</vt:lpstr>
      <vt:lpstr>Times New Roman</vt:lpstr>
      <vt:lpstr>Verdana</vt:lpstr>
      <vt:lpstr>Wingdings</vt:lpstr>
      <vt:lpstr>Wingdings 2</vt:lpstr>
      <vt:lpstr>Austin</vt:lpstr>
      <vt:lpstr>Condicional  y  cómo pedir para la comida</vt:lpstr>
      <vt:lpstr>PowerPoint Presentation</vt:lpstr>
      <vt:lpstr>Talk about ordering in restaurants</vt:lpstr>
      <vt:lpstr>Condicional</vt:lpstr>
      <vt:lpstr>Quiz!</vt:lpstr>
      <vt:lpstr>¿Qué significa “me gustaría”?</vt:lpstr>
      <vt:lpstr>¿Qué significa “le gustaría”?</vt:lpstr>
      <vt:lpstr>What do we do to make “gustaría” plural?</vt:lpstr>
      <vt:lpstr>La comida de España  </vt:lpstr>
      <vt:lpstr>Picture I took from La Plaza Mayor in Madrid, Spain. They are famous for their calamari sandwiches. </vt:lpstr>
      <vt:lpstr>Picture I took in Cordoba, Spain. Oranges and clementines can be found on many trees throughout Spain. </vt:lpstr>
      <vt:lpstr>Picture I took in Barcelona, Spain. These are patatas bravas, however they are very similar to french fries. They are usually served with an aioli sauce. </vt:lpstr>
      <vt:lpstr>Bebidas</vt:lpstr>
      <vt:lpstr>Otras frases</vt:lpstr>
      <vt:lpstr>Menú de España </vt:lpstr>
      <vt:lpstr>Quiz!</vt:lpstr>
      <vt:lpstr>¿Qué significa “un bocadillo”?</vt:lpstr>
      <vt:lpstr>¿Qué significa “un cuneco de sopa”?</vt:lpstr>
      <vt:lpstr>¿Qué significa “pescado”?</vt:lpstr>
      <vt:lpstr>¿Qué es el español de “I would like a cup of coffee”?</vt:lpstr>
      <vt:lpstr>¿Qué es el español de “She would like a plate of Spanish rice”?</vt:lpstr>
      <vt:lpstr>¿Qué significa “Les gustarían unas tazas de jugo de naranja”?</vt:lpstr>
      <vt:lpstr>¿Cúal es la frase para mostrar el respeto al camarero/a?</vt:lpstr>
      <vt:lpstr>Click on Spain to read more about their food!</vt:lpstr>
      <vt:lpstr>Actividad Final</vt:lpstr>
      <vt:lpstr>La tarea</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presente</dc:title>
  <dc:creator>Maddy</dc:creator>
  <cp:lastModifiedBy>Maddy</cp:lastModifiedBy>
  <cp:revision>293</cp:revision>
  <dcterms:created xsi:type="dcterms:W3CDTF">2014-10-24T20:38:49Z</dcterms:created>
  <dcterms:modified xsi:type="dcterms:W3CDTF">2014-11-12T18:03:20Z</dcterms:modified>
</cp:coreProperties>
</file>