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0" r:id="rId4"/>
    <p:sldId id="257" r:id="rId5"/>
    <p:sldId id="258" r:id="rId6"/>
    <p:sldId id="259" r:id="rId7"/>
    <p:sldId id="261" r:id="rId8"/>
    <p:sldId id="262" r:id="rId9"/>
    <p:sldId id="264" r:id="rId10"/>
    <p:sldId id="266" r:id="rId11"/>
    <p:sldId id="263" r:id="rId12"/>
    <p:sldId id="265" r:id="rId13"/>
    <p:sldId id="269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1AEE"/>
    <a:srgbClr val="5C2BD5"/>
    <a:srgbClr val="EB76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FC3B08E-B5FC-47C0-B8D0-35EC3CEB95F6}" type="datetimeFigureOut">
              <a:rPr lang="en-US" smtClean="0"/>
              <a:pPr/>
              <a:t>11/19/2007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6C0F474-FFCB-4E79-8AD1-33EC067C52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819400"/>
            <a:ext cx="7467600" cy="3581400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r>
              <a:rPr lang="en-US" sz="1900" dirty="0" smtClean="0">
                <a:solidFill>
                  <a:schemeClr val="tx1"/>
                </a:solidFill>
              </a:rPr>
              <a:t>Presented by:</a:t>
            </a:r>
          </a:p>
          <a:p>
            <a:endParaRPr lang="en-US" sz="19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Katie </a:t>
            </a:r>
          </a:p>
          <a:p>
            <a:endParaRPr lang="en-US" dirty="0" smtClean="0"/>
          </a:p>
          <a:p>
            <a:r>
              <a:rPr lang="en-US" dirty="0" smtClean="0"/>
              <a:t>Danielle</a:t>
            </a:r>
          </a:p>
          <a:p>
            <a:endParaRPr lang="en-US" dirty="0" smtClean="0"/>
          </a:p>
          <a:p>
            <a:r>
              <a:rPr lang="en-US" dirty="0" smtClean="0"/>
              <a:t>Vera</a:t>
            </a:r>
          </a:p>
          <a:p>
            <a:endParaRPr lang="en-US" dirty="0" smtClean="0"/>
          </a:p>
          <a:p>
            <a:r>
              <a:rPr lang="en-US" dirty="0" smtClean="0"/>
              <a:t>&amp;</a:t>
            </a:r>
          </a:p>
          <a:p>
            <a:endParaRPr lang="en-US" dirty="0" smtClean="0"/>
          </a:p>
          <a:p>
            <a:r>
              <a:rPr lang="en-US" dirty="0" smtClean="0"/>
              <a:t>Sherry</a:t>
            </a:r>
          </a:p>
          <a:p>
            <a:endParaRPr lang="en-US" dirty="0" smtClean="0"/>
          </a:p>
          <a:p>
            <a:endParaRPr lang="en-US" sz="3600" dirty="0" smtClean="0"/>
          </a:p>
          <a:p>
            <a:r>
              <a:rPr lang="en-US" sz="4800" dirty="0" smtClean="0">
                <a:solidFill>
                  <a:srgbClr val="331AEE"/>
                </a:solidFill>
                <a:latin typeface="Cambria" pitchFamily="18" charset="0"/>
              </a:rPr>
              <a:t>Hope you enjoy the tour!!!!</a:t>
            </a:r>
            <a:endParaRPr lang="en-US" sz="4800" dirty="0">
              <a:solidFill>
                <a:srgbClr val="331AEE"/>
              </a:solidFill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61060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latin typeface="Cambria" pitchFamily="18" charset="0"/>
              </a:rPr>
              <a:t>Welcome to:</a:t>
            </a:r>
            <a:br>
              <a:rPr lang="en-US" dirty="0" smtClean="0">
                <a:latin typeface="Cambria" pitchFamily="18" charset="0"/>
              </a:rPr>
            </a:br>
            <a:r>
              <a:rPr lang="en-US" dirty="0" smtClean="0">
                <a:latin typeface="Lucida Handwriting" pitchFamily="66" charset="0"/>
              </a:rPr>
              <a:t>Planet Gemstar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13314" name="Picture 2" descr="http://www.suncatchersdelight.com/suncatchers/star_evening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381000"/>
            <a:ext cx="1676400" cy="1754080"/>
          </a:xfrm>
          <a:prstGeom prst="rect">
            <a:avLst/>
          </a:prstGeom>
          <a:noFill/>
        </p:spPr>
      </p:pic>
      <p:pic>
        <p:nvPicPr>
          <p:cNvPr id="5" name="Picture 2" descr="http://www.suncatchersdelight.com/suncatchers/star_evening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1676400" cy="175777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05200" y="2743200"/>
            <a:ext cx="3200400" cy="3505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High and low elevation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Skiing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  Different gravity 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Fishing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Boating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4992687" cy="1524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Attractions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23554" name="Picture 2" descr="http://www.un.int/russia/new/MainRoot/newrussiaen/mountskien.files/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230033" cy="2422525"/>
          </a:xfrm>
          <a:prstGeom prst="rect">
            <a:avLst/>
          </a:prstGeom>
          <a:noFill/>
        </p:spPr>
      </p:pic>
      <p:pic>
        <p:nvPicPr>
          <p:cNvPr id="23556" name="Picture 4" descr="C:\Documents and Settings\C00357701\Local Settings\Temporary Internet Files\Content.IE5\O0I39F0N\MPj040116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124200"/>
            <a:ext cx="2081784" cy="3121152"/>
          </a:xfrm>
          <a:prstGeom prst="rect">
            <a:avLst/>
          </a:prstGeom>
          <a:noFill/>
        </p:spPr>
      </p:pic>
      <p:pic>
        <p:nvPicPr>
          <p:cNvPr id="23558" name="Picture 6" descr="http://wildblueboating.com/library/44SeaR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2133600"/>
            <a:ext cx="3505200" cy="2628900"/>
          </a:xfrm>
          <a:prstGeom prst="rect">
            <a:avLst/>
          </a:prstGeom>
          <a:noFill/>
        </p:spPr>
      </p:pic>
      <p:pic>
        <p:nvPicPr>
          <p:cNvPr id="23561" name="Picture 9" descr="C:\Documents and Settings\C00357701\Local Settings\Temporary Internet Files\Content.IE5\O0I39F0N\MCj031955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52400"/>
            <a:ext cx="1826057" cy="1467612"/>
          </a:xfrm>
          <a:prstGeom prst="rect">
            <a:avLst/>
          </a:prstGeom>
          <a:noFill/>
        </p:spPr>
      </p:pic>
      <p:pic>
        <p:nvPicPr>
          <p:cNvPr id="23562" name="Picture 10" descr="C:\Documents and Settings\C00357701\Local Settings\Temporary Internet Files\Content.IE5\F3T9DWG4\MCj0411998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86200"/>
            <a:ext cx="2615777" cy="2743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0" y="3048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Best of both worlds!!!!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04800" y="3657600"/>
            <a:ext cx="4114800" cy="2895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5 star</a:t>
            </a:r>
          </a:p>
          <a:p>
            <a:endParaRPr lang="en-US" dirty="0" smtClean="0"/>
          </a:p>
          <a:p>
            <a:r>
              <a:rPr lang="en-US" dirty="0" smtClean="0"/>
              <a:t>Fine dining</a:t>
            </a:r>
          </a:p>
          <a:p>
            <a:endParaRPr lang="en-US" dirty="0" smtClean="0"/>
          </a:p>
          <a:p>
            <a:r>
              <a:rPr lang="en-US" dirty="0" smtClean="0"/>
              <a:t>Vast library- biggest ever built</a:t>
            </a:r>
          </a:p>
          <a:p>
            <a:endParaRPr lang="en-US" dirty="0" smtClean="0"/>
          </a:p>
          <a:p>
            <a:r>
              <a:rPr lang="en-US" dirty="0" smtClean="0"/>
              <a:t>Luxurious rooms overlooking scenery</a:t>
            </a:r>
          </a:p>
          <a:p>
            <a:endParaRPr lang="en-US" dirty="0" smtClean="0"/>
          </a:p>
          <a:p>
            <a:r>
              <a:rPr lang="en-US" dirty="0" smtClean="0"/>
              <a:t>Gift shop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0" y="533400"/>
            <a:ext cx="1828800" cy="1524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Hotel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2050" name="Picture 2" descr="http://www.skiingbc.com/4bedroom_livingroom_residenc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2743200" cy="3429000"/>
          </a:xfrm>
          <a:prstGeom prst="rect">
            <a:avLst/>
          </a:prstGeom>
          <a:noFill/>
        </p:spPr>
      </p:pic>
      <p:pic>
        <p:nvPicPr>
          <p:cNvPr id="2052" name="Picture 4" descr="http://workgroups.cwrl.utexas.edu/visual/files/TRINITY-COLLEGE-LIBRARY-DU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81000"/>
            <a:ext cx="3858228" cy="3048000"/>
          </a:xfrm>
          <a:prstGeom prst="rect">
            <a:avLst/>
          </a:prstGeom>
          <a:noFill/>
        </p:spPr>
      </p:pic>
      <p:pic>
        <p:nvPicPr>
          <p:cNvPr id="2053" name="Picture 5" descr="C:\Documents and Settings\C00357701\Local Settings\Temporary Internet Files\Content.IE5\F3T9DWG4\MCj04315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6576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Documents and Settings\C00357701\Local Settings\Temporary Internet Files\Content.IE5\F3T9DWG4\MCj04315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800600"/>
            <a:ext cx="761999" cy="761999"/>
          </a:xfrm>
          <a:prstGeom prst="rect">
            <a:avLst/>
          </a:prstGeom>
          <a:noFill/>
        </p:spPr>
      </p:pic>
      <p:pic>
        <p:nvPicPr>
          <p:cNvPr id="10" name="Picture 8" descr="C:\Documents and Settings\C00357701\Local Settings\Temporary Internet Files\Content.IE5\F3T9DWG4\MCj04315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33800"/>
            <a:ext cx="761857" cy="761857"/>
          </a:xfrm>
          <a:prstGeom prst="rect">
            <a:avLst/>
          </a:prstGeom>
          <a:noFill/>
        </p:spPr>
      </p:pic>
      <p:pic>
        <p:nvPicPr>
          <p:cNvPr id="11" name="Picture 8" descr="C:\Documents and Settings\C00357701\Local Settings\Temporary Internet Files\Content.IE5\F3T9DWG4\MCj04315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791200"/>
            <a:ext cx="762000" cy="762000"/>
          </a:xfrm>
          <a:prstGeom prst="rect">
            <a:avLst/>
          </a:prstGeom>
          <a:noFill/>
        </p:spPr>
      </p:pic>
      <p:pic>
        <p:nvPicPr>
          <p:cNvPr id="12" name="Picture 8" descr="C:\Documents and Settings\C00357701\Local Settings\Temporary Internet Files\Content.IE5\F3T9DWG4\MCj0431559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5867400"/>
            <a:ext cx="685800" cy="685800"/>
          </a:xfrm>
          <a:prstGeom prst="rect">
            <a:avLst/>
          </a:prstGeom>
          <a:noFill/>
        </p:spPr>
      </p:pic>
      <p:pic>
        <p:nvPicPr>
          <p:cNvPr id="2060" name="Picture 12" descr="http://www.skycityconventions.co.nz/skycity/fms/Document%20Tree/scacc/Editorial%20Images/Services/Grand%20Room%204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657600"/>
            <a:ext cx="4191000" cy="2800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038600" y="2743200"/>
            <a:ext cx="45720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Largest in the universe</a:t>
            </a:r>
          </a:p>
          <a:p>
            <a:endParaRPr lang="en-US" dirty="0" smtClean="0"/>
          </a:p>
          <a:p>
            <a:r>
              <a:rPr lang="en-US" dirty="0" smtClean="0"/>
              <a:t>Overlooking space</a:t>
            </a:r>
          </a:p>
          <a:p>
            <a:r>
              <a:rPr lang="en-US" dirty="0" smtClean="0"/>
              <a:t>(You can see earth!)</a:t>
            </a:r>
          </a:p>
          <a:p>
            <a:endParaRPr lang="en-US" dirty="0" smtClean="0"/>
          </a:p>
          <a:p>
            <a:r>
              <a:rPr lang="en-US" dirty="0" smtClean="0"/>
              <a:t>See the stars and the milky way</a:t>
            </a:r>
          </a:p>
          <a:p>
            <a:r>
              <a:rPr lang="en-US" dirty="0" smtClean="0"/>
              <a:t>up-close</a:t>
            </a:r>
          </a:p>
          <a:p>
            <a:endParaRPr lang="en-US" dirty="0" smtClean="0"/>
          </a:p>
          <a:p>
            <a:r>
              <a:rPr lang="en-US" dirty="0" smtClean="0"/>
              <a:t>A sight you must see!!!</a:t>
            </a:r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5C2BD5"/>
                </a:solidFill>
              </a:rPr>
              <a:t>unforgettable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399" y="533400"/>
            <a:ext cx="3770313" cy="1524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Lucida Handwriting" pitchFamily="66" charset="0"/>
              </a:rPr>
              <a:t>Telescope</a:t>
            </a:r>
            <a:endParaRPr lang="en-US" sz="5400" dirty="0">
              <a:latin typeface="Lucida Handwriting" pitchFamily="66" charset="0"/>
            </a:endParaRPr>
          </a:p>
        </p:txBody>
      </p:sp>
      <p:pic>
        <p:nvPicPr>
          <p:cNvPr id="1026" name="Picture 2" descr="http://www.spacetoday.org/images/DeepSpace/Telescopes/SALT/SAL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048000"/>
            <a:ext cx="3276600" cy="3372168"/>
          </a:xfrm>
          <a:prstGeom prst="rect">
            <a:avLst/>
          </a:prstGeom>
          <a:noFill/>
        </p:spPr>
      </p:pic>
      <p:pic>
        <p:nvPicPr>
          <p:cNvPr id="1028" name="Picture 4" descr="http://schoolnet.gov.mt/earth_universe/images/milkyw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3137123" cy="2514600"/>
          </a:xfrm>
          <a:prstGeom prst="rect">
            <a:avLst/>
          </a:prstGeom>
          <a:noFill/>
        </p:spPr>
      </p:pic>
      <p:pic>
        <p:nvPicPr>
          <p:cNvPr id="1032" name="Picture 8" descr="C:\Documents and Settings\C00357701\Local Settings\Temporary Internet Files\Content.IE5\F3T9DWG4\MCj033112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457200"/>
            <a:ext cx="1816729" cy="13550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657600" y="2667000"/>
            <a:ext cx="5184774" cy="38100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Composting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Air filtration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No Styrofoam, paper products, and plastic (helps eliminate paper waste)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Everything will be glass and washable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Recycled water for irrigation</a:t>
            </a:r>
          </a:p>
          <a:p>
            <a:endParaRPr lang="en-US" dirty="0" smtClean="0"/>
          </a:p>
          <a:p>
            <a:r>
              <a:rPr lang="en-US" dirty="0" smtClean="0"/>
              <a:t>Compost will be used to make our own dirt and to help recycle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99" y="152400"/>
            <a:ext cx="5562601" cy="2057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Lucida Handwriting" pitchFamily="66" charset="0"/>
              </a:rPr>
              <a:t>Waste Management </a:t>
            </a:r>
            <a:endParaRPr lang="en-US" sz="4800" dirty="0">
              <a:latin typeface="Lucida Handwriting" pitchFamily="66" charset="0"/>
            </a:endParaRPr>
          </a:p>
        </p:txBody>
      </p:sp>
      <p:pic>
        <p:nvPicPr>
          <p:cNvPr id="26628" name="Picture 4" descr="http://www.museum.com/IN/images/dgfx/1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233442" cy="2133600"/>
          </a:xfrm>
          <a:prstGeom prst="rect">
            <a:avLst/>
          </a:prstGeom>
          <a:noFill/>
        </p:spPr>
      </p:pic>
      <p:pic>
        <p:nvPicPr>
          <p:cNvPr id="26630" name="Picture 6" descr="http://www.shropshire.gov.uk/res.nsf/B226F681FE6A9623802572D500310866/$file/compost-fami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376936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38200" y="548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Composting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68426" y="2971800"/>
            <a:ext cx="6480174" cy="3124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Hope you enjoyed our planet!</a:t>
            </a:r>
          </a:p>
          <a:p>
            <a:endParaRPr lang="en-US" sz="4000" dirty="0" smtClean="0"/>
          </a:p>
          <a:p>
            <a:r>
              <a:rPr lang="en-US" sz="4000" dirty="0" smtClean="0"/>
              <a:t>Come again soon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Lucida Handwriting" pitchFamily="66" charset="0"/>
              </a:rPr>
              <a:t>The End</a:t>
            </a:r>
            <a:endParaRPr lang="en-US" sz="7200" dirty="0">
              <a:latin typeface="Lucida Handwriting" pitchFamily="66" charset="0"/>
            </a:endParaRPr>
          </a:p>
        </p:txBody>
      </p:sp>
      <p:pic>
        <p:nvPicPr>
          <p:cNvPr id="3075" name="Picture 3" descr="C:\Documents and Settings\C00357701\Local Settings\Temporary Internet Files\Content.IE5\F3T9DWG4\MMAG00373_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838200"/>
            <a:ext cx="1000125" cy="962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724400" y="2743200"/>
            <a:ext cx="3962400" cy="3657600"/>
          </a:xfrm>
        </p:spPr>
        <p:txBody>
          <a:bodyPr/>
          <a:lstStyle/>
          <a:p>
            <a:r>
              <a:rPr lang="en-US" dirty="0" smtClean="0"/>
              <a:t>Features: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Silver water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Mountains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Valleys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Windy planet (on dark side)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Faces the sun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Lucida Handwriting" pitchFamily="66" charset="0"/>
              </a:rPr>
              <a:t>Planet Gemstar</a:t>
            </a:r>
            <a:endParaRPr lang="en-US" sz="6000" dirty="0">
              <a:latin typeface="Lucida Handwriting" pitchFamily="66" charset="0"/>
            </a:endParaRPr>
          </a:p>
        </p:txBody>
      </p:sp>
      <p:pic>
        <p:nvPicPr>
          <p:cNvPr id="1026" name="Picture 2" descr="http://www.solarvoyager.com/images/art/New%20Extra-Solar%20Planet%20by%20David%20A%20Har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4229100" cy="3705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62200" y="3200400"/>
            <a:ext cx="35814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More oxygen to make you feel healthier!</a:t>
            </a:r>
          </a:p>
          <a:p>
            <a:endParaRPr lang="en-US" dirty="0" smtClean="0"/>
          </a:p>
          <a:p>
            <a:r>
              <a:rPr lang="en-US" dirty="0" smtClean="0"/>
              <a:t>Spa treatments to make you look years younger!</a:t>
            </a:r>
          </a:p>
          <a:p>
            <a:endParaRPr lang="en-US" dirty="0" smtClean="0"/>
          </a:p>
          <a:p>
            <a:r>
              <a:rPr lang="en-US" dirty="0" smtClean="0"/>
              <a:t>Feel more energized!</a:t>
            </a:r>
          </a:p>
          <a:p>
            <a:endParaRPr lang="en-US" dirty="0" smtClean="0"/>
          </a:p>
          <a:p>
            <a:r>
              <a:rPr lang="en-US" dirty="0" smtClean="0"/>
              <a:t>Natural Botox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8999" y="533400"/>
            <a:ext cx="5065713" cy="1524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Gemstar Offers You With: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17410" name="Picture 2" descr="http://www.oxygenlife.net/Images/oxygenle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514600"/>
            <a:ext cx="2212359" cy="4098925"/>
          </a:xfrm>
          <a:prstGeom prst="rect">
            <a:avLst/>
          </a:prstGeom>
          <a:noFill/>
        </p:spPr>
      </p:pic>
      <p:pic>
        <p:nvPicPr>
          <p:cNvPr id="17412" name="Picture 4" descr="http://goa.park.hyatt.com/hyatt/images/hotels/goarg/spa_features_masthe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048000"/>
            <a:ext cx="3060700" cy="3025720"/>
          </a:xfrm>
          <a:prstGeom prst="rect">
            <a:avLst/>
          </a:prstGeom>
          <a:noFill/>
        </p:spPr>
      </p:pic>
      <p:pic>
        <p:nvPicPr>
          <p:cNvPr id="2050" name="Picture 2" descr="http://www.tan-tar-a.com/img/h_s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33400"/>
            <a:ext cx="2971006" cy="1508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533400" y="2895600"/>
            <a:ext cx="4346574" cy="3124200"/>
          </a:xfrm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Herbivores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large in size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Dinosaur-like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Friendly towards each</a:t>
            </a:r>
          </a:p>
          <a:p>
            <a:pPr>
              <a:buNone/>
            </a:pPr>
            <a:r>
              <a:rPr lang="en-US" dirty="0" smtClean="0"/>
              <a:t>other and visitors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***</a:t>
            </a:r>
            <a:r>
              <a:rPr lang="en-US" sz="3200" u="sng" dirty="0" smtClean="0">
                <a:solidFill>
                  <a:srgbClr val="FF0000"/>
                </a:solidFill>
                <a:latin typeface="Goudy" pitchFamily="18" charset="0"/>
                <a:ea typeface="Batang" pitchFamily="18" charset="-127"/>
              </a:rPr>
              <a:t>safari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Lucida Handwriting" pitchFamily="66" charset="0"/>
              </a:rPr>
              <a:t>Exotic Animals</a:t>
            </a:r>
            <a:endParaRPr lang="en-US" sz="6600" dirty="0">
              <a:latin typeface="Lucida Handwriting" pitchFamily="66" charset="0"/>
            </a:endParaRPr>
          </a:p>
        </p:txBody>
      </p:sp>
      <p:pic>
        <p:nvPicPr>
          <p:cNvPr id="16386" name="Picture 2" descr="http://www.catsnthat.co.uk/images/fabrics/cute_dinosau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819400"/>
            <a:ext cx="3400425" cy="34530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05200" y="2819400"/>
            <a:ext cx="45720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GEMS THAT ARE RARE AND BEAUTIFUL</a:t>
            </a:r>
          </a:p>
          <a:p>
            <a:endParaRPr lang="en-US" dirty="0" smtClean="0"/>
          </a:p>
          <a:p>
            <a:r>
              <a:rPr lang="en-US" dirty="0" smtClean="0"/>
              <a:t>You can only get them here!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Necklaces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Earrings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Bracelets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rings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2200" y="533400"/>
            <a:ext cx="4191000" cy="1524000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Lucida Handwriting" pitchFamily="66" charset="0"/>
              </a:rPr>
              <a:t>Rare Gems</a:t>
            </a:r>
            <a:endParaRPr lang="en-US" sz="5400" dirty="0">
              <a:latin typeface="Lucida Handwriting" pitchFamily="66" charset="0"/>
            </a:endParaRPr>
          </a:p>
        </p:txBody>
      </p:sp>
      <p:pic>
        <p:nvPicPr>
          <p:cNvPr id="15362" name="Picture 2" descr="http://www.palagems.com/Images/gem_news/gem_vault_sapph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2228850" cy="3343275"/>
          </a:xfrm>
          <a:prstGeom prst="rect">
            <a:avLst/>
          </a:prstGeom>
          <a:noFill/>
        </p:spPr>
      </p:pic>
      <p:pic>
        <p:nvPicPr>
          <p:cNvPr id="4098" name="Picture 2" descr="http://a1opals.com/db5/00418/a1opals.com/_uimages/SB13x11mm5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600200" cy="1912239"/>
          </a:xfrm>
          <a:prstGeom prst="rect">
            <a:avLst/>
          </a:prstGeom>
          <a:noFill/>
        </p:spPr>
      </p:pic>
      <p:pic>
        <p:nvPicPr>
          <p:cNvPr id="4104" name="Picture 8" descr="http://www.all-color-gem-stones.com/images/blue-topaz-roun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609600"/>
            <a:ext cx="2390274" cy="1219200"/>
          </a:xfrm>
          <a:prstGeom prst="rect">
            <a:avLst/>
          </a:prstGeom>
          <a:noFill/>
        </p:spPr>
      </p:pic>
      <p:pic>
        <p:nvPicPr>
          <p:cNvPr id="4106" name="Picture 10" descr="http://images.bidmachine.com/C137/1131-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419600"/>
            <a:ext cx="17526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3505200"/>
            <a:ext cx="6480174" cy="2971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Wide variety of plant life</a:t>
            </a:r>
          </a:p>
          <a:p>
            <a:pPr lvl="5"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Beautiful in color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Medicinal plants for Stress relieving</a:t>
            </a:r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Green friendly planet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71800" y="533400"/>
            <a:ext cx="2743200" cy="1524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Lucida Handwriting" pitchFamily="66" charset="0"/>
              </a:rPr>
              <a:t>Plant Life</a:t>
            </a:r>
            <a:endParaRPr lang="en-US" sz="5400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pic>
        <p:nvPicPr>
          <p:cNvPr id="14338" name="Picture 2" descr="http://garden.linear1.org/i/img_02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2667000" cy="2000250"/>
          </a:xfrm>
          <a:prstGeom prst="rect">
            <a:avLst/>
          </a:prstGeom>
          <a:noFill/>
        </p:spPr>
      </p:pic>
      <p:pic>
        <p:nvPicPr>
          <p:cNvPr id="14340" name="Picture 4" descr="http://www.bobsgardencenter.com/common/images/flowers/Plants%20279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581400"/>
            <a:ext cx="1905000" cy="2381250"/>
          </a:xfrm>
          <a:prstGeom prst="rect">
            <a:avLst/>
          </a:prstGeom>
          <a:noFill/>
        </p:spPr>
      </p:pic>
      <p:pic>
        <p:nvPicPr>
          <p:cNvPr id="14341" name="Picture 5" descr="C:\Documents and Settings\C00357701\Local Settings\Temporary Internet Files\Content.IE5\GX7MQYA7\MCj041202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6364" y="533400"/>
            <a:ext cx="3407636" cy="2514600"/>
          </a:xfrm>
          <a:prstGeom prst="rect">
            <a:avLst/>
          </a:prstGeom>
          <a:noFill/>
        </p:spPr>
      </p:pic>
      <p:pic>
        <p:nvPicPr>
          <p:cNvPr id="14343" name="Picture 7" descr="C:\Documents and Settings\C00357701\Local Settings\Temporary Internet Files\Content.IE5\6RWQT47J\MCj0411596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200400"/>
            <a:ext cx="129540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43200" y="2819400"/>
            <a:ext cx="2286000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Hydroponics lab</a:t>
            </a:r>
          </a:p>
          <a:p>
            <a:r>
              <a:rPr lang="en-US" dirty="0" smtClean="0"/>
              <a:t> to Grow our own delicious fruits and veggies</a:t>
            </a:r>
          </a:p>
          <a:p>
            <a:r>
              <a:rPr lang="en-US" dirty="0" smtClean="0"/>
              <a:t>Which  are All organic</a:t>
            </a:r>
          </a:p>
          <a:p>
            <a:endParaRPr lang="en-US" dirty="0" smtClean="0"/>
          </a:p>
          <a:p>
            <a:r>
              <a:rPr lang="en-US" dirty="0" smtClean="0"/>
              <a:t>farm</a:t>
            </a:r>
          </a:p>
          <a:p>
            <a:r>
              <a:rPr lang="en-US" dirty="0" smtClean="0"/>
              <a:t>Cows-milk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533400"/>
            <a:ext cx="3733800" cy="1524000"/>
          </a:xfrm>
        </p:spPr>
        <p:txBody>
          <a:bodyPr/>
          <a:lstStyle/>
          <a:p>
            <a:r>
              <a:rPr lang="en-US" dirty="0" smtClean="0">
                <a:latin typeface="Lucida Handwriting" pitchFamily="66" charset="0"/>
              </a:rPr>
              <a:t>Food Sources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1026" name="Picture 2" descr="http://www.manchilipmservices.com.au/Hydroponic_Grown_IPM_Strawber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0"/>
            <a:ext cx="3736439" cy="2803525"/>
          </a:xfrm>
          <a:prstGeom prst="rect">
            <a:avLst/>
          </a:prstGeom>
          <a:noFill/>
        </p:spPr>
      </p:pic>
      <p:pic>
        <p:nvPicPr>
          <p:cNvPr id="1028" name="Picture 4" descr="http://www.fsl.orst.edu/sdmg/images/world_c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52400"/>
            <a:ext cx="2667000" cy="2084486"/>
          </a:xfrm>
          <a:prstGeom prst="rect">
            <a:avLst/>
          </a:prstGeom>
          <a:noFill/>
        </p:spPr>
      </p:pic>
      <p:pic>
        <p:nvPicPr>
          <p:cNvPr id="1030" name="Picture 6" descr="http://www.yourreturn.org/Inertia/Images/Deficieny_Vegg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1752600" cy="1752600"/>
          </a:xfrm>
          <a:prstGeom prst="rect">
            <a:avLst/>
          </a:prstGeom>
          <a:noFill/>
        </p:spPr>
      </p:pic>
      <p:pic>
        <p:nvPicPr>
          <p:cNvPr id="4" name="Picture 2" descr="C:\Documents and Settings\C00357701\Local Settings\Temporary Internet Files\Content.IE5\1IHXBNBO\MPj0428502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90800"/>
            <a:ext cx="2568733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495800" y="2743200"/>
            <a:ext cx="4343400" cy="35814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Solar </a:t>
            </a:r>
            <a:r>
              <a:rPr lang="en-US" dirty="0" smtClean="0"/>
              <a:t>energy- from the sun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Waterfall- power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Wind mills outside dome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Solar powered/electric vehicles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Horses for transportation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Most attractions will be walking distance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533400"/>
            <a:ext cx="3429000" cy="1524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Lucida Handwriting" pitchFamily="66" charset="0"/>
              </a:rPr>
              <a:t>Energy</a:t>
            </a:r>
            <a:endParaRPr lang="en-US" sz="6600" dirty="0">
              <a:latin typeface="Lucida Handwriting" pitchFamily="66" charset="0"/>
            </a:endParaRPr>
          </a:p>
        </p:txBody>
      </p:sp>
      <p:pic>
        <p:nvPicPr>
          <p:cNvPr id="19458" name="Picture 2" descr="http://www.highimpactip.com/graphics/wind_m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4210050" cy="2857500"/>
          </a:xfrm>
          <a:prstGeom prst="rect">
            <a:avLst/>
          </a:prstGeom>
          <a:noFill/>
        </p:spPr>
      </p:pic>
      <p:pic>
        <p:nvPicPr>
          <p:cNvPr id="19460" name="Picture 4" descr="http://cobbers.com/wp-content/uploads/2006/10/venturi-ca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0"/>
            <a:ext cx="3810000" cy="2505075"/>
          </a:xfrm>
          <a:prstGeom prst="rect">
            <a:avLst/>
          </a:prstGeom>
          <a:noFill/>
        </p:spPr>
      </p:pic>
      <p:pic>
        <p:nvPicPr>
          <p:cNvPr id="2051" name="Picture 3" descr="C:\Documents and Settings\C00357701\Local Settings\Temporary Internet Files\Content.IE5\K89NGKNT\MCj0298027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"/>
            <a:ext cx="2068858" cy="1762049"/>
          </a:xfrm>
          <a:prstGeom prst="rect">
            <a:avLst/>
          </a:prstGeom>
          <a:noFill/>
        </p:spPr>
      </p:pic>
      <p:pic>
        <p:nvPicPr>
          <p:cNvPr id="7170" name="Picture 2" descr="http://serc.carleton.edu/images/usingdata/nasaimages/sun-illustration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2057400"/>
            <a:ext cx="1689100" cy="1689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28600" y="2743200"/>
            <a:ext cx="4267200" cy="3048000"/>
          </a:xfrm>
        </p:spPr>
        <p:txBody>
          <a:bodyPr/>
          <a:lstStyle/>
          <a:p>
            <a:r>
              <a:rPr lang="en-US" dirty="0" smtClean="0"/>
              <a:t>Silver lake:</a:t>
            </a:r>
          </a:p>
          <a:p>
            <a:r>
              <a:rPr lang="en-US" dirty="0" smtClean="0"/>
              <a:t>Rejuvenating for the body</a:t>
            </a:r>
          </a:p>
          <a:p>
            <a:endParaRPr lang="en-US" dirty="0" smtClean="0"/>
          </a:p>
          <a:p>
            <a:r>
              <a:rPr lang="en-US" dirty="0" smtClean="0"/>
              <a:t>Full of delectable </a:t>
            </a:r>
          </a:p>
          <a:p>
            <a:r>
              <a:rPr lang="en-US" dirty="0" smtClean="0"/>
              <a:t>shrimp and </a:t>
            </a:r>
          </a:p>
          <a:p>
            <a:r>
              <a:rPr lang="en-US" dirty="0" smtClean="0"/>
              <a:t>Salmon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533400"/>
            <a:ext cx="2859087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Lucida Handwriting" pitchFamily="66" charset="0"/>
              </a:rPr>
              <a:t>Lake &amp; waterfall</a:t>
            </a:r>
            <a:endParaRPr lang="en-US" dirty="0">
              <a:latin typeface="Lucida Handwriting" pitchFamily="66" charset="0"/>
            </a:endParaRPr>
          </a:p>
        </p:txBody>
      </p:sp>
      <p:pic>
        <p:nvPicPr>
          <p:cNvPr id="20486" name="Picture 6" descr="http://www.lakeshoreimages.com/images16/waterfa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33400"/>
            <a:ext cx="3724275" cy="5581650"/>
          </a:xfrm>
          <a:prstGeom prst="rect">
            <a:avLst/>
          </a:prstGeom>
          <a:noFill/>
        </p:spPr>
      </p:pic>
      <p:pic>
        <p:nvPicPr>
          <p:cNvPr id="20488" name="Picture 8" descr="http://www.fs.fed.us/r6/fishing/regional/fishresources/images/r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876800"/>
            <a:ext cx="3962400" cy="1624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144</TotalTime>
  <Words>289</Words>
  <Application>Microsoft Office PowerPoint</Application>
  <PresentationFormat>On-screen Show (4:3)</PresentationFormat>
  <Paragraphs>137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Welcome to: Planet Gemstar</vt:lpstr>
      <vt:lpstr>Planet Gemstar</vt:lpstr>
      <vt:lpstr>Gemstar Offers You With:</vt:lpstr>
      <vt:lpstr>Exotic Animals</vt:lpstr>
      <vt:lpstr>Rare Gems</vt:lpstr>
      <vt:lpstr>Plant Life</vt:lpstr>
      <vt:lpstr>Food Sources</vt:lpstr>
      <vt:lpstr>Energy</vt:lpstr>
      <vt:lpstr>Lake &amp; waterfall</vt:lpstr>
      <vt:lpstr>Attractions</vt:lpstr>
      <vt:lpstr>Hotel</vt:lpstr>
      <vt:lpstr>Telescope</vt:lpstr>
      <vt:lpstr>Waste Management </vt:lpstr>
      <vt:lpstr>The End</vt:lpstr>
    </vt:vector>
  </TitlesOfParts>
  <Company>SUNY CORTLAND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to: Planet Gemstar</dc:title>
  <dc:creator>ACS</dc:creator>
  <cp:lastModifiedBy>ACS</cp:lastModifiedBy>
  <cp:revision>26</cp:revision>
  <dcterms:created xsi:type="dcterms:W3CDTF">2007-11-12T18:57:31Z</dcterms:created>
  <dcterms:modified xsi:type="dcterms:W3CDTF">2007-11-19T18:51:25Z</dcterms:modified>
</cp:coreProperties>
</file>