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3" r:id="rId7"/>
    <p:sldId id="264" r:id="rId8"/>
    <p:sldId id="265" r:id="rId9"/>
    <p:sldId id="261" r:id="rId10"/>
    <p:sldId id="269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1609-DEBD-4390-A13B-5763EFFE2E8F}" type="datetimeFigureOut">
              <a:rPr lang="ko-KR" altLang="en-US" smtClean="0"/>
              <a:t>2015-11-17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BC2E4-76C5-4805-8808-92AE005BE4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324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BC2E4-76C5-4805-8808-92AE005BE4F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4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1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11.jpg"/><Relationship Id="rId9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2"/>
            <a:ext cx="10993549" cy="1359086"/>
          </a:xfrm>
        </p:spPr>
        <p:txBody>
          <a:bodyPr>
            <a:no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2">
                    <a:lumMod val="50000"/>
                  </a:schemeClr>
                </a:solidFill>
              </a:rPr>
              <a:t>Prepositions </a:t>
            </a:r>
            <a:br>
              <a:rPr lang="en-US" altLang="ko-KR" sz="4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ko-KR" sz="4400" b="1" dirty="0" smtClean="0">
                <a:solidFill>
                  <a:schemeClr val="accent2">
                    <a:lumMod val="50000"/>
                  </a:schemeClr>
                </a:solidFill>
              </a:rPr>
              <a:t>in English language</a:t>
            </a:r>
            <a:endParaRPr lang="ko-KR" alt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60" y="3483066"/>
            <a:ext cx="2336223" cy="26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Try again!!</a:t>
            </a:r>
            <a:endParaRPr lang="en-US" sz="4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Action Button: Forward or Next 4">
            <a:hlinkClick r:id="rId2" action="ppaction://hlinksldjump" highlightClick="1"/>
          </p:cNvPr>
          <p:cNvSpPr/>
          <p:nvPr/>
        </p:nvSpPr>
        <p:spPr>
          <a:xfrm>
            <a:off x="11125200" y="6187440"/>
            <a:ext cx="1066800" cy="670560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33" y="2181225"/>
            <a:ext cx="3567733" cy="3678238"/>
          </a:xfrm>
        </p:spPr>
      </p:pic>
    </p:spTree>
    <p:extLst>
      <p:ext uri="{BB962C8B-B14F-4D97-AF65-F5344CB8AC3E}">
        <p14:creationId xmlns:p14="http://schemas.microsoft.com/office/powerpoint/2010/main" val="89191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Great!!!!</a:t>
            </a:r>
            <a:endParaRPr lang="ko-KR" alt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53" y="2181225"/>
            <a:ext cx="3864693" cy="3678238"/>
          </a:xfrm>
        </p:spPr>
      </p:pic>
      <p:sp>
        <p:nvSpPr>
          <p:cNvPr id="3" name="Action Button: Forward or Next 2">
            <a:hlinkClick r:id="rId3" action="ppaction://hlinksldjump" highlightClick="1"/>
          </p:cNvPr>
          <p:cNvSpPr/>
          <p:nvPr/>
        </p:nvSpPr>
        <p:spPr>
          <a:xfrm>
            <a:off x="11107882" y="6206490"/>
            <a:ext cx="1084118" cy="65151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79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you!!!</a:t>
            </a:r>
            <a:endParaRPr lang="ko-KR" altLang="en-US" sz="4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353469"/>
            <a:ext cx="4762500" cy="3333750"/>
          </a:xfrm>
        </p:spPr>
      </p:pic>
    </p:spTree>
    <p:extLst>
      <p:ext uri="{BB962C8B-B14F-4D97-AF65-F5344CB8AC3E}">
        <p14:creationId xmlns:p14="http://schemas.microsoft.com/office/powerpoint/2010/main" val="15591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Goals</a:t>
            </a:r>
            <a:endParaRPr lang="ko-KR" altLang="en-US" sz="4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>
                <a:solidFill>
                  <a:schemeClr val="accent2">
                    <a:lumMod val="50000"/>
                  </a:schemeClr>
                </a:solidFill>
              </a:rPr>
              <a:t>SWBAT use prepositional phrases in sentences.</a:t>
            </a:r>
          </a:p>
          <a:p>
            <a:r>
              <a:rPr lang="en-US" altLang="ko-KR" sz="3600" dirty="0" smtClean="0">
                <a:solidFill>
                  <a:schemeClr val="accent2">
                    <a:lumMod val="50000"/>
                  </a:schemeClr>
                </a:solidFill>
              </a:rPr>
              <a:t>SWBAT recognize common prepositions.</a:t>
            </a:r>
          </a:p>
          <a:p>
            <a:r>
              <a:rPr lang="en-US" altLang="ko-KR" sz="3600" dirty="0" smtClean="0">
                <a:solidFill>
                  <a:schemeClr val="accent2">
                    <a:lumMod val="50000"/>
                  </a:schemeClr>
                </a:solidFill>
              </a:rPr>
              <a:t>SWBAT use prepositions in writing.</a:t>
            </a:r>
          </a:p>
        </p:txBody>
      </p:sp>
    </p:spTree>
    <p:extLst>
      <p:ext uri="{BB962C8B-B14F-4D97-AF65-F5344CB8AC3E}">
        <p14:creationId xmlns:p14="http://schemas.microsoft.com/office/powerpoint/2010/main" val="426442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About prepositions</a:t>
            </a:r>
            <a:endParaRPr lang="ko-KR" altLang="en-US" sz="4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0496"/>
            <a:ext cx="11263745" cy="3678303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solidFill>
                  <a:schemeClr val="accent2">
                    <a:lumMod val="50000"/>
                  </a:schemeClr>
                </a:solidFill>
              </a:rPr>
              <a:t>Approximately 80 to 100 prepositions in English language</a:t>
            </a:r>
            <a:endParaRPr lang="en-US" altLang="ko-KR" sz="3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altLang="ko-KR" sz="3600" dirty="0" smtClean="0">
                <a:solidFill>
                  <a:schemeClr val="accent2">
                    <a:lumMod val="50000"/>
                  </a:schemeClr>
                </a:solidFill>
              </a:rPr>
              <a:t>Used to introduce information to the reader</a:t>
            </a:r>
            <a:endParaRPr lang="en-US" altLang="ko-KR" sz="3600" dirty="0">
              <a:solidFill>
                <a:schemeClr val="accent2">
                  <a:lumMod val="50000"/>
                </a:schemeClr>
              </a:solidFill>
            </a:endParaRPr>
          </a:p>
          <a:p>
            <a:pPr marL="0" lvl="0" indent="0" defTabSz="91440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ko-KR" sz="2800" dirty="0" smtClean="0">
                <a:solidFill>
                  <a:srgbClr val="555555"/>
                </a:solidFill>
                <a:latin typeface="Arial" panose="020B0604020202020204" pitchFamily="34" charset="0"/>
                <a:ea typeface="Open Sans"/>
              </a:rPr>
              <a:t>    </a:t>
            </a:r>
            <a:r>
              <a:rPr lang="en-US" altLang="ko-KR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"/>
              </a:rPr>
              <a:t>W</a:t>
            </a:r>
            <a:r>
              <a:rPr lang="ko-KR" altLang="ko-KR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"/>
              </a:rPr>
              <a:t>here </a:t>
            </a:r>
            <a:r>
              <a:rPr lang="ko-KR" altLang="ko-KR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"/>
              </a:rPr>
              <a:t>something takes place </a:t>
            </a:r>
            <a:r>
              <a:rPr lang="ko-KR" altLang="ko-K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"/>
              </a:rPr>
              <a:t>(such as </a:t>
            </a:r>
            <a:r>
              <a:rPr lang="ko-KR" altLang="ko-KR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Open Sans"/>
              </a:rPr>
              <a:t>'at'</a:t>
            </a:r>
            <a:r>
              <a:rPr lang="ko-KR" altLang="ko-K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"/>
              </a:rPr>
              <a:t> the store</a:t>
            </a:r>
            <a:r>
              <a:rPr lang="ko-KR" altLang="ko-K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"/>
              </a:rPr>
              <a:t>)</a:t>
            </a:r>
            <a:endParaRPr lang="en-US" altLang="ko-KR" sz="2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Open Sans"/>
            </a:endParaRPr>
          </a:p>
          <a:p>
            <a:pPr marL="0" lvl="0" indent="0" defTabSz="91440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ko-KR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"/>
              </a:rPr>
              <a:t> </a:t>
            </a:r>
            <a:r>
              <a:rPr lang="en-US" altLang="ko-KR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"/>
              </a:rPr>
              <a:t>   W</a:t>
            </a:r>
            <a:r>
              <a:rPr lang="ko-KR" altLang="ko-KR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"/>
              </a:rPr>
              <a:t>hen </a:t>
            </a:r>
            <a:r>
              <a:rPr lang="ko-KR" altLang="ko-KR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"/>
              </a:rPr>
              <a:t>or </a:t>
            </a:r>
            <a:r>
              <a:rPr lang="en-US" altLang="ko-KR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"/>
              </a:rPr>
              <a:t>W</a:t>
            </a:r>
            <a:r>
              <a:rPr lang="ko-KR" altLang="ko-KR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"/>
              </a:rPr>
              <a:t>hy </a:t>
            </a:r>
            <a:r>
              <a:rPr lang="ko-KR" altLang="ko-KR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"/>
              </a:rPr>
              <a:t>something takes place </a:t>
            </a:r>
            <a:r>
              <a:rPr lang="ko-KR" altLang="ko-K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"/>
              </a:rPr>
              <a:t>(such as </a:t>
            </a:r>
            <a:r>
              <a:rPr lang="ko-KR" altLang="ko-KR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Open Sans"/>
              </a:rPr>
              <a:t>'before'</a:t>
            </a:r>
            <a:r>
              <a:rPr lang="ko-KR" altLang="ko-K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"/>
              </a:rPr>
              <a:t> dinner</a:t>
            </a:r>
            <a:r>
              <a:rPr lang="ko-KR" altLang="ko-K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"/>
              </a:rPr>
              <a:t>)</a:t>
            </a:r>
            <a:r>
              <a:rPr lang="en-US" altLang="ko-KR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"/>
              </a:rPr>
              <a:t/>
            </a:r>
            <a:br>
              <a:rPr lang="en-US" altLang="ko-KR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"/>
              </a:rPr>
            </a:br>
            <a:r>
              <a:rPr lang="en-US" altLang="ko-KR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"/>
              </a:rPr>
              <a:t>    G</a:t>
            </a:r>
            <a:r>
              <a:rPr lang="ko-KR" altLang="ko-KR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"/>
              </a:rPr>
              <a:t>eneral </a:t>
            </a:r>
            <a:r>
              <a:rPr lang="ko-KR" altLang="ko-KR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"/>
              </a:rPr>
              <a:t>descriptive information </a:t>
            </a:r>
            <a:r>
              <a:rPr lang="ko-KR" altLang="ko-K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"/>
              </a:rPr>
              <a:t>(such as the girl </a:t>
            </a:r>
            <a:r>
              <a:rPr lang="ko-KR" altLang="ko-KR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Open Sans"/>
              </a:rPr>
              <a:t>'with'</a:t>
            </a:r>
            <a:r>
              <a:rPr lang="ko-KR" altLang="ko-K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Open Sans"/>
              </a:rPr>
              <a:t> the cool tattoo).</a:t>
            </a:r>
          </a:p>
          <a:p>
            <a:pPr marL="0" lvl="0" indent="0" defTabSz="91440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ko-KR" sz="800" dirty="0" smtClean="0">
              <a:solidFill>
                <a:srgbClr val="555555"/>
              </a:solidFill>
              <a:ea typeface="Open Sans"/>
            </a:endParaRPr>
          </a:p>
          <a:p>
            <a:pPr marL="0" lvl="0" indent="0" defTabSz="91440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ko-KR" sz="800" dirty="0" smtClean="0">
                <a:solidFill>
                  <a:srgbClr val="555555"/>
                </a:solidFill>
                <a:ea typeface="Open Sans"/>
              </a:rPr>
              <a:t>http</a:t>
            </a:r>
            <a:r>
              <a:rPr lang="en-US" altLang="ko-KR" sz="800" dirty="0">
                <a:solidFill>
                  <a:srgbClr val="555555"/>
                </a:solidFill>
                <a:ea typeface="Open Sans"/>
              </a:rPr>
              <a:t>://study.com/academy/lesson/what-is-a-preposition-definition-uses-examples.html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41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Examples of preposition</a:t>
            </a:r>
            <a:endParaRPr lang="ko-KR" altLang="en-US" sz="4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ctr">
              <a:lnSpc>
                <a:spcPct val="150000"/>
              </a:lnSpc>
              <a:buNone/>
            </a:pPr>
            <a:r>
              <a:rPr lang="en-US" altLang="ko-KR" sz="3200" dirty="0" smtClean="0">
                <a:solidFill>
                  <a:schemeClr val="accent2">
                    <a:lumMod val="50000"/>
                  </a:schemeClr>
                </a:solidFill>
              </a:rPr>
              <a:t>About 		Above 		Across 	After 	Among	 	Along 	Behind</a:t>
            </a:r>
          </a:p>
          <a:p>
            <a:pPr marL="0" indent="0" fontAlgn="ctr">
              <a:lnSpc>
                <a:spcPct val="150000"/>
              </a:lnSpc>
              <a:buNone/>
            </a:pPr>
            <a:r>
              <a:rPr lang="en-US" altLang="ko-KR" sz="3200" dirty="0" smtClean="0">
                <a:solidFill>
                  <a:schemeClr val="accent2">
                    <a:lumMod val="50000"/>
                  </a:schemeClr>
                </a:solidFill>
              </a:rPr>
              <a:t>Below 		Beneath 		Beside 	Besides	Between 	Down 	During Except 		For 			From 	In 			Off 			On 		Onto Opposite 	Out 			Outside	To 		Toward 		Under    Until Underneath  	With 		Within 	Without</a:t>
            </a:r>
            <a:endParaRPr lang="ko-KR" altLang="ko-KR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02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76" y="914400"/>
            <a:ext cx="11378046" cy="1040547"/>
          </a:xfrm>
        </p:spPr>
        <p:txBody>
          <a:bodyPr>
            <a:noAutofit/>
          </a:bodyPr>
          <a:lstStyle/>
          <a:p>
            <a:r>
              <a:rPr lang="en-US" altLang="ko-KR" sz="4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examples </a:t>
            </a:r>
            <a:br>
              <a:rPr lang="en-US" altLang="ko-KR" sz="4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altLang="ko-KR" sz="4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of prepositional phrase</a:t>
            </a:r>
            <a:endParaRPr lang="ko-KR" altLang="en-US" sz="4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ko-KR" sz="2800" dirty="0" smtClean="0"/>
          </a:p>
          <a:p>
            <a:pPr marL="0" indent="0">
              <a:buNone/>
            </a:pPr>
            <a:r>
              <a:rPr lang="en-US" altLang="ko-KR" sz="2800" dirty="0" smtClean="0">
                <a:solidFill>
                  <a:schemeClr val="accent2">
                    <a:lumMod val="50000"/>
                  </a:schemeClr>
                </a:solidFill>
              </a:rPr>
              <a:t>On</a:t>
            </a:r>
            <a:r>
              <a:rPr lang="en-US" altLang="ko-KR" sz="2800" dirty="0" smtClean="0"/>
              <a:t> the bed 		</a:t>
            </a:r>
            <a:r>
              <a:rPr lang="en-US" altLang="ko-KR" sz="2800" dirty="0" smtClean="0">
                <a:solidFill>
                  <a:schemeClr val="accent2">
                    <a:lumMod val="50000"/>
                  </a:schemeClr>
                </a:solidFill>
              </a:rPr>
              <a:t>In</a:t>
            </a:r>
            <a:r>
              <a:rPr lang="en-US" altLang="ko-KR" sz="2800" dirty="0" smtClean="0"/>
              <a:t> the classroom 	</a:t>
            </a:r>
            <a:r>
              <a:rPr lang="en-US" altLang="ko-KR" sz="2800" dirty="0" smtClean="0">
                <a:solidFill>
                  <a:schemeClr val="accent2">
                    <a:lumMod val="50000"/>
                  </a:schemeClr>
                </a:solidFill>
              </a:rPr>
              <a:t>Under</a:t>
            </a:r>
            <a:r>
              <a:rPr lang="en-US" altLang="ko-KR" sz="2800" dirty="0" smtClean="0"/>
              <a:t> the chair 		</a:t>
            </a:r>
            <a:r>
              <a:rPr lang="en-US" altLang="ko-KR" sz="2800" dirty="0" smtClean="0">
                <a:solidFill>
                  <a:schemeClr val="accent2">
                    <a:lumMod val="50000"/>
                  </a:schemeClr>
                </a:solidFill>
              </a:rPr>
              <a:t>With</a:t>
            </a:r>
            <a:r>
              <a:rPr lang="en-US" altLang="ko-KR" sz="2800" dirty="0" smtClean="0"/>
              <a:t> a pen and a note</a:t>
            </a:r>
          </a:p>
          <a:p>
            <a:pPr marL="0" indent="0">
              <a:buNone/>
            </a:pPr>
            <a:endParaRPr lang="en-US" altLang="ko-KR" sz="2800" dirty="0"/>
          </a:p>
          <a:p>
            <a:pPr marL="0" indent="0">
              <a:buNone/>
            </a:pPr>
            <a:endParaRPr lang="en-US" altLang="ko-KR" sz="2800" dirty="0" smtClean="0"/>
          </a:p>
          <a:p>
            <a:pPr marL="0" indent="0">
              <a:buNone/>
            </a:pPr>
            <a:endParaRPr lang="en-US" altLang="ko-KR" sz="2800" dirty="0"/>
          </a:p>
          <a:p>
            <a:pPr marL="0" indent="0">
              <a:buNone/>
            </a:pPr>
            <a:endParaRPr lang="en-US" altLang="ko-KR" sz="2800" dirty="0" smtClean="0"/>
          </a:p>
          <a:p>
            <a:pPr marL="0" indent="0">
              <a:buNone/>
            </a:pPr>
            <a:r>
              <a:rPr lang="en-US" altLang="ko-KR" sz="2800" dirty="0" smtClean="0"/>
              <a:t>	</a:t>
            </a:r>
            <a:endParaRPr lang="ko-KR" alt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25" y="3464647"/>
            <a:ext cx="1500000" cy="11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39" y="3333278"/>
            <a:ext cx="1859974" cy="1425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26" y="3306657"/>
            <a:ext cx="1437409" cy="1437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34" y="3290858"/>
            <a:ext cx="760101" cy="144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Practice 1</a:t>
            </a:r>
            <a:endParaRPr lang="en-US" sz="4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Where is the cat?</a:t>
            </a:r>
          </a:p>
          <a:p>
            <a:pPr marL="0" indent="0">
              <a:buNone/>
            </a:pPr>
            <a:r>
              <a:rPr lang="en-US" sz="2800" dirty="0" smtClean="0"/>
              <a:t>The cat is __________________.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		1.	in the cushion</a:t>
            </a:r>
          </a:p>
          <a:p>
            <a:pPr marL="0" indent="0">
              <a:buNone/>
            </a:pPr>
            <a:r>
              <a:rPr lang="en-US" sz="2400" dirty="0" smtClean="0"/>
              <a:t>			2.	on the cushion </a:t>
            </a:r>
          </a:p>
          <a:p>
            <a:pPr marL="0" indent="0">
              <a:buNone/>
            </a:pPr>
            <a:r>
              <a:rPr lang="en-US" sz="2400" dirty="0" smtClean="0"/>
              <a:t>			3.	under the cushion</a:t>
            </a:r>
            <a:endParaRPr lang="en-US" sz="2400" dirty="0"/>
          </a:p>
          <a:p>
            <a:endParaRPr lang="en-US" dirty="0"/>
          </a:p>
        </p:txBody>
      </p:sp>
      <p:sp>
        <p:nvSpPr>
          <p:cNvPr id="7" name="Action Button: Custom 6">
            <a:hlinkClick r:id="" action="ppaction://hlinkshowjump?jump=nextslide" highlightClick="1"/>
          </p:cNvPr>
          <p:cNvSpPr/>
          <p:nvPr/>
        </p:nvSpPr>
        <p:spPr>
          <a:xfrm>
            <a:off x="2578877" y="4312515"/>
            <a:ext cx="1508865" cy="466503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Custom 7">
            <a:hlinkClick r:id="rId2" action="ppaction://hlinksldjump" highlightClick="1"/>
          </p:cNvPr>
          <p:cNvSpPr/>
          <p:nvPr/>
        </p:nvSpPr>
        <p:spPr>
          <a:xfrm>
            <a:off x="2427566" y="4312515"/>
            <a:ext cx="2129194" cy="352405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381" y="4779018"/>
            <a:ext cx="2590379" cy="350442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11" name="Action Button: Forward or Next 10">
            <a:hlinkClick r:id="rId4" action="ppaction://hlinksldjump" highlightClick="1"/>
          </p:cNvPr>
          <p:cNvSpPr/>
          <p:nvPr/>
        </p:nvSpPr>
        <p:spPr>
          <a:xfrm>
            <a:off x="11125200" y="6217920"/>
            <a:ext cx="1066800" cy="640080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72" y="2554884"/>
            <a:ext cx="4242667" cy="276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Try again!!</a:t>
            </a:r>
            <a:endParaRPr lang="en-US" sz="4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Action Button: Forward or Next 4">
            <a:hlinkClick r:id="rId2" action="ppaction://hlinksldjump" highlightClick="1"/>
          </p:cNvPr>
          <p:cNvSpPr/>
          <p:nvPr/>
        </p:nvSpPr>
        <p:spPr>
          <a:xfrm>
            <a:off x="11125200" y="6187440"/>
            <a:ext cx="1066800" cy="670560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10" y="3780211"/>
            <a:ext cx="6400800" cy="274250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1" y="1951168"/>
            <a:ext cx="3810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1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Great!!!!</a:t>
            </a:r>
            <a:endParaRPr lang="en-US" sz="4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Action Button: Forward or Next 4">
            <a:hlinkClick r:id="rId2" action="ppaction://hlinksldjump" highlightClick="1"/>
          </p:cNvPr>
          <p:cNvSpPr/>
          <p:nvPr/>
        </p:nvSpPr>
        <p:spPr>
          <a:xfrm>
            <a:off x="11139747" y="6233160"/>
            <a:ext cx="1052253" cy="624840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332" y="2181225"/>
            <a:ext cx="3283335" cy="3678238"/>
          </a:xfrm>
        </p:spPr>
      </p:pic>
    </p:spTree>
    <p:extLst>
      <p:ext uri="{BB962C8B-B14F-4D97-AF65-F5344CB8AC3E}">
        <p14:creationId xmlns:p14="http://schemas.microsoft.com/office/powerpoint/2010/main" val="3283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Practice </a:t>
            </a:r>
            <a:r>
              <a:rPr lang="en-US" altLang="ko-KR" sz="4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ko-KR" alt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200" dirty="0" smtClean="0">
                <a:latin typeface="AR CENA" panose="02000000000000000000" pitchFamily="2" charset="0"/>
              </a:rPr>
              <a:t>Listen and Click on the prepositional phrases in the sentences.	</a:t>
            </a:r>
            <a:r>
              <a:rPr lang="en-US" altLang="ko-KR" sz="2400" dirty="0" smtClean="0"/>
              <a:t> </a:t>
            </a:r>
          </a:p>
          <a:p>
            <a:pPr marL="0" indent="0">
              <a:buNone/>
            </a:pPr>
            <a:r>
              <a:rPr lang="en-US" altLang="ko-KR" sz="3200" dirty="0" smtClean="0">
                <a:solidFill>
                  <a:schemeClr val="accent2">
                    <a:lumMod val="50000"/>
                  </a:schemeClr>
                </a:solidFill>
              </a:rPr>
              <a:t>     A mouse went into a box.  The box was between a basket and a book shelf.  The mouse in the box ate a piece of cheese.  Soon, a cat also went into the box where the mouse was. Right after, the mouse ran out of the box and the house. Then, the cat slept in the box. </a:t>
            </a:r>
          </a:p>
          <a:p>
            <a:pPr marL="0" indent="0">
              <a:buNone/>
            </a:pPr>
            <a:endParaRPr lang="ko-KR" alt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4831080"/>
            <a:ext cx="1813560" cy="16400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320" y="2584685"/>
            <a:ext cx="1841085" cy="377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828" y="2584686"/>
            <a:ext cx="1606577" cy="377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5498" y="3049225"/>
            <a:ext cx="1609483" cy="377985"/>
          </a:xfrm>
          <a:prstGeom prst="rect">
            <a:avLst/>
          </a:prstGeom>
        </p:spPr>
      </p:pic>
      <p:sp>
        <p:nvSpPr>
          <p:cNvPr id="11" name="Action Button: Custom 10">
            <a:hlinkClick r:id="rId7" action="ppaction://hlinksldjump" highlightClick="1"/>
          </p:cNvPr>
          <p:cNvSpPr/>
          <p:nvPr/>
        </p:nvSpPr>
        <p:spPr>
          <a:xfrm>
            <a:off x="3703320" y="2962670"/>
            <a:ext cx="1645920" cy="275547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Action Button: Custom 11">
            <a:hlinkClick r:id="rId7" action="ppaction://hlinksldjump" highlightClick="1"/>
          </p:cNvPr>
          <p:cNvSpPr/>
          <p:nvPr/>
        </p:nvSpPr>
        <p:spPr>
          <a:xfrm>
            <a:off x="7754646" y="2962670"/>
            <a:ext cx="3572484" cy="275547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Action Button: Custom 12">
            <a:hlinkClick r:id="rId7" action="ppaction://hlinksldjump" highlightClick="1"/>
          </p:cNvPr>
          <p:cNvSpPr/>
          <p:nvPr/>
        </p:nvSpPr>
        <p:spPr>
          <a:xfrm>
            <a:off x="4823460" y="3427210"/>
            <a:ext cx="1711521" cy="32183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Action Button: Custom 13">
            <a:hlinkClick r:id="rId7" action="ppaction://hlinksldjump" highlightClick="1"/>
          </p:cNvPr>
          <p:cNvSpPr/>
          <p:nvPr/>
        </p:nvSpPr>
        <p:spPr>
          <a:xfrm>
            <a:off x="3257550" y="3883367"/>
            <a:ext cx="2091690" cy="31449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Action Button: Custom 14">
            <a:hlinkClick r:id="rId7" action="ppaction://hlinksldjump" highlightClick="1"/>
          </p:cNvPr>
          <p:cNvSpPr/>
          <p:nvPr/>
        </p:nvSpPr>
        <p:spPr>
          <a:xfrm>
            <a:off x="3937828" y="4418596"/>
            <a:ext cx="4091940" cy="32183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Action Button: Custom 15">
            <a:hlinkClick r:id="rId7" action="ppaction://hlinksldjump" highlightClick="1"/>
          </p:cNvPr>
          <p:cNvSpPr/>
          <p:nvPr/>
        </p:nvSpPr>
        <p:spPr>
          <a:xfrm>
            <a:off x="662940" y="4831080"/>
            <a:ext cx="1874520" cy="35814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Action Button: Custom 16">
            <a:hlinkClick r:id="rId8" action="ppaction://hlinksldjump" highlightClick="1"/>
          </p:cNvPr>
          <p:cNvSpPr/>
          <p:nvPr/>
        </p:nvSpPr>
        <p:spPr>
          <a:xfrm>
            <a:off x="1165860" y="2962670"/>
            <a:ext cx="2411730" cy="275547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Action Button: Custom 17">
            <a:hlinkClick r:id="rId8" action="ppaction://hlinksldjump" highlightClick="1"/>
          </p:cNvPr>
          <p:cNvSpPr/>
          <p:nvPr/>
        </p:nvSpPr>
        <p:spPr>
          <a:xfrm>
            <a:off x="7258050" y="3427210"/>
            <a:ext cx="2834640" cy="32183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Action Button: Custom 18">
            <a:hlinkClick r:id="rId8" action="ppaction://hlinksldjump" highlightClick="1"/>
          </p:cNvPr>
          <p:cNvSpPr/>
          <p:nvPr/>
        </p:nvSpPr>
        <p:spPr>
          <a:xfrm>
            <a:off x="5349240" y="3883367"/>
            <a:ext cx="3646170" cy="31449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Action Button: Custom 19">
            <a:hlinkClick r:id="rId8" action="ppaction://hlinksldjump" highlightClick="1"/>
          </p:cNvPr>
          <p:cNvSpPr/>
          <p:nvPr/>
        </p:nvSpPr>
        <p:spPr>
          <a:xfrm>
            <a:off x="9109710" y="4418596"/>
            <a:ext cx="2080260" cy="32183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Action Button: Forward or Next 20">
            <a:hlinkClick r:id="rId9" action="ppaction://hlinksldjump" highlightClick="1"/>
          </p:cNvPr>
          <p:cNvSpPr/>
          <p:nvPr/>
        </p:nvSpPr>
        <p:spPr>
          <a:xfrm>
            <a:off x="11189970" y="6297930"/>
            <a:ext cx="1002030" cy="560070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reposi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56260" y="2740714"/>
            <a:ext cx="609600" cy="609600"/>
          </a:xfrm>
          <a:prstGeom prst="rect">
            <a:avLst/>
          </a:prstGeom>
        </p:spPr>
      </p:pic>
      <p:sp>
        <p:nvSpPr>
          <p:cNvPr id="9" name="Action Button: Custom 8">
            <a:hlinkClick r:id="rId8" action="ppaction://hlinksldjump" highlightClick="1"/>
          </p:cNvPr>
          <p:cNvSpPr/>
          <p:nvPr/>
        </p:nvSpPr>
        <p:spPr>
          <a:xfrm>
            <a:off x="9224010" y="3883367"/>
            <a:ext cx="1714500" cy="31449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777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829</TotalTime>
  <Words>113</Words>
  <Application>Microsoft Office PowerPoint</Application>
  <PresentationFormat>Widescreen</PresentationFormat>
  <Paragraphs>38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Open Sans</vt:lpstr>
      <vt:lpstr>맑은 고딕</vt:lpstr>
      <vt:lpstr>휴먼매직체</vt:lpstr>
      <vt:lpstr>AR CENA</vt:lpstr>
      <vt:lpstr>Arial</vt:lpstr>
      <vt:lpstr>Gill Sans MT</vt:lpstr>
      <vt:lpstr>Wingdings 2</vt:lpstr>
      <vt:lpstr>Dividend</vt:lpstr>
      <vt:lpstr>Prepositions  in English language</vt:lpstr>
      <vt:lpstr>Goals</vt:lpstr>
      <vt:lpstr>About prepositions</vt:lpstr>
      <vt:lpstr>Examples of preposition</vt:lpstr>
      <vt:lpstr>examples  of prepositional phrase</vt:lpstr>
      <vt:lpstr>Practice 1</vt:lpstr>
      <vt:lpstr>Try again!!</vt:lpstr>
      <vt:lpstr>Great!!!!</vt:lpstr>
      <vt:lpstr>Practice 2</vt:lpstr>
      <vt:lpstr>Try again!!</vt:lpstr>
      <vt:lpstr>Great!!!!</vt:lpstr>
      <vt:lpstr>Thank you!!!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Prepositions  in English language</dc:title>
  <dc:creator>MyungHee Kim</dc:creator>
  <cp:lastModifiedBy>MyungHee Kim</cp:lastModifiedBy>
  <cp:revision>31</cp:revision>
  <dcterms:created xsi:type="dcterms:W3CDTF">2015-11-10T15:28:06Z</dcterms:created>
  <dcterms:modified xsi:type="dcterms:W3CDTF">2015-11-17T15:03:35Z</dcterms:modified>
</cp:coreProperties>
</file>