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6" r:id="rId20"/>
    <p:sldId id="277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D488B-10E4-4974-9242-1EEF5CB92FC5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4E9A-2FE3-4EA8-89B8-847518C7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6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4E9A-2FE3-4EA8-89B8-847518C758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7ACD-B3A8-4B3C-BFAA-9A11B65DA77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C8A4-93AA-4D21-8406-3828F9316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7ACD-B3A8-4B3C-BFAA-9A11B65DA77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C8A4-93AA-4D21-8406-3828F9316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7ACD-B3A8-4B3C-BFAA-9A11B65DA77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C8A4-93AA-4D21-8406-3828F9316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7ACD-B3A8-4B3C-BFAA-9A11B65DA77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C8A4-93AA-4D21-8406-3828F9316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7ACD-B3A8-4B3C-BFAA-9A11B65DA77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C8A4-93AA-4D21-8406-3828F9316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7ACD-B3A8-4B3C-BFAA-9A11B65DA77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C8A4-93AA-4D21-8406-3828F9316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7ACD-B3A8-4B3C-BFAA-9A11B65DA77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C8A4-93AA-4D21-8406-3828F9316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7ACD-B3A8-4B3C-BFAA-9A11B65DA77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C8A4-93AA-4D21-8406-3828F9316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7ACD-B3A8-4B3C-BFAA-9A11B65DA77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C8A4-93AA-4D21-8406-3828F9316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7ACD-B3A8-4B3C-BFAA-9A11B65DA77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C8A4-93AA-4D21-8406-3828F9316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7ACD-B3A8-4B3C-BFAA-9A11B65DA77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C8A4-93AA-4D21-8406-3828F9316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F7ACD-B3A8-4B3C-BFAA-9A11B65DA773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BC8A4-93AA-4D21-8406-3828F9316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8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slide" Target="slide21.xml"/><Relationship Id="rId4" Type="http://schemas.openxmlformats.org/officeDocument/2006/relationships/image" Target="../media/image12.png"/><Relationship Id="rId9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slide" Target="slide21.xml"/><Relationship Id="rId4" Type="http://schemas.openxmlformats.org/officeDocument/2006/relationships/image" Target="../media/image12.png"/><Relationship Id="rId9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371600"/>
            <a:ext cx="7391400" cy="4724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Students will be able to: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Identify family members in Spanish.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 family vocabulary, adjectives, colors, and clothing vocabulary to describe people in Spanish.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Listen for specific details about family members in Spanish.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 present tense verbs and appropriate vocabulary in Spanish to write a paragraph to describe themselves.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391400" y="6248400"/>
            <a:ext cx="13716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¿</a:t>
            </a:r>
            <a:r>
              <a:rPr lang="en-US" sz="4800" dirty="0" err="1" smtClean="0"/>
              <a:t>Quién</a:t>
            </a:r>
            <a:r>
              <a:rPr lang="en-US" sz="4800" dirty="0" smtClean="0"/>
              <a:t> </a:t>
            </a:r>
            <a:r>
              <a:rPr lang="en-US" sz="4800" dirty="0" err="1" smtClean="0"/>
              <a:t>tiene</a:t>
            </a:r>
            <a:r>
              <a:rPr lang="en-US" sz="4800" dirty="0" smtClean="0"/>
              <a:t> el </a:t>
            </a:r>
            <a:r>
              <a:rPr lang="en-US" sz="4800" dirty="0" err="1" smtClean="0"/>
              <a:t>pelo</a:t>
            </a:r>
            <a:r>
              <a:rPr lang="en-US" sz="4800" dirty="0" smtClean="0"/>
              <a:t> </a:t>
            </a:r>
            <a:r>
              <a:rPr lang="en-US" sz="4800" dirty="0" err="1" smtClean="0"/>
              <a:t>castaño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749873" cy="162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70" y="3276600"/>
            <a:ext cx="79851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239000" y="5791200"/>
            <a:ext cx="14478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2057400" y="3048000"/>
            <a:ext cx="1905000" cy="18621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5029200" y="3048000"/>
            <a:ext cx="1828800" cy="18621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¿</a:t>
            </a:r>
            <a:r>
              <a:rPr lang="en-US" sz="6000" dirty="0" err="1" smtClean="0"/>
              <a:t>Quién</a:t>
            </a:r>
            <a:r>
              <a:rPr lang="en-US" sz="6000" dirty="0" smtClean="0"/>
              <a:t> </a:t>
            </a:r>
            <a:r>
              <a:rPr lang="en-US" sz="6000" dirty="0" err="1" smtClean="0"/>
              <a:t>es</a:t>
            </a:r>
            <a:r>
              <a:rPr lang="en-US" sz="6000" dirty="0" smtClean="0"/>
              <a:t> </a:t>
            </a:r>
            <a:r>
              <a:rPr lang="en-US" sz="6000" dirty="0" err="1" smtClean="0"/>
              <a:t>baja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66730"/>
            <a:ext cx="798645" cy="163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9937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391400" y="6019800"/>
            <a:ext cx="13716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1905000" y="3048000"/>
            <a:ext cx="1295400" cy="1981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5334000" y="2514600"/>
            <a:ext cx="1905000" cy="2667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¿</a:t>
            </a:r>
            <a:r>
              <a:rPr lang="en-US" sz="6000" dirty="0" err="1" smtClean="0"/>
              <a:t>Quién</a:t>
            </a:r>
            <a:r>
              <a:rPr lang="en-US" sz="6000" dirty="0" smtClean="0"/>
              <a:t> </a:t>
            </a:r>
            <a:r>
              <a:rPr lang="en-US" sz="6000" dirty="0" err="1" smtClean="0"/>
              <a:t>lleva</a:t>
            </a:r>
            <a:r>
              <a:rPr lang="en-US" sz="6000" dirty="0" smtClean="0"/>
              <a:t> un </a:t>
            </a:r>
            <a:r>
              <a:rPr lang="en-US" sz="6000" dirty="0" err="1" smtClean="0"/>
              <a:t>traje</a:t>
            </a:r>
            <a:r>
              <a:rPr lang="en-US" sz="6000" dirty="0" smtClean="0"/>
              <a:t>? </a:t>
            </a:r>
            <a:endParaRPr lang="en-US" sz="6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993734" cy="22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762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239000" y="5943600"/>
            <a:ext cx="13716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1600200" y="2590800"/>
            <a:ext cx="1371600" cy="3124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5791200" y="2819400"/>
            <a:ext cx="1219200" cy="2438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2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lleva</a:t>
            </a:r>
            <a:r>
              <a:rPr lang="en-US" dirty="0" smtClean="0"/>
              <a:t> la </a:t>
            </a:r>
            <a:r>
              <a:rPr lang="en-US" dirty="0" err="1" smtClean="0"/>
              <a:t>camiseta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762066" cy="204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7985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772400" y="6019800"/>
            <a:ext cx="1143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2133600" y="2971800"/>
            <a:ext cx="1981200" cy="2057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5715000" y="2667000"/>
            <a:ext cx="1600200" cy="2362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lleva</a:t>
            </a:r>
            <a:r>
              <a:rPr lang="en-US" dirty="0" smtClean="0"/>
              <a:t> los </a:t>
            </a:r>
            <a:r>
              <a:rPr lang="en-US" dirty="0" err="1" smtClean="0"/>
              <a:t>zapatos</a:t>
            </a:r>
            <a:r>
              <a:rPr lang="en-US" dirty="0" smtClean="0"/>
              <a:t> </a:t>
            </a:r>
            <a:r>
              <a:rPr lang="en-US" dirty="0" err="1" smtClean="0"/>
              <a:t>rosados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798645" cy="162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7493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20000" y="6096000"/>
            <a:ext cx="1143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1905000" y="2590800"/>
            <a:ext cx="1524000" cy="2362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4953000" y="2895600"/>
            <a:ext cx="1828800" cy="2057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lleva</a:t>
            </a:r>
            <a:r>
              <a:rPr lang="en-US" dirty="0" smtClean="0"/>
              <a:t> la </a:t>
            </a:r>
            <a:r>
              <a:rPr lang="en-US" dirty="0" err="1" smtClean="0"/>
              <a:t>falda</a:t>
            </a:r>
            <a:r>
              <a:rPr lang="en-US" dirty="0" smtClean="0"/>
              <a:t> </a:t>
            </a:r>
            <a:r>
              <a:rPr lang="en-US" dirty="0" err="1" smtClean="0"/>
              <a:t>anaranjada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749873" cy="162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7985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239000" y="6096000"/>
            <a:ext cx="1371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1676400" y="2667000"/>
            <a:ext cx="1676400" cy="2057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5257800" y="2667000"/>
            <a:ext cx="1524000" cy="2057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¿</a:t>
            </a:r>
            <a:r>
              <a:rPr lang="en-US" sz="6000" dirty="0" err="1" smtClean="0"/>
              <a:t>Quién</a:t>
            </a:r>
            <a:r>
              <a:rPr lang="en-US" sz="6000" dirty="0" smtClean="0"/>
              <a:t> </a:t>
            </a:r>
            <a:r>
              <a:rPr lang="en-US" sz="6000" dirty="0" err="1" smtClean="0"/>
              <a:t>lleva</a:t>
            </a:r>
            <a:r>
              <a:rPr lang="en-US" sz="6000" dirty="0" smtClean="0"/>
              <a:t> </a:t>
            </a:r>
            <a:r>
              <a:rPr lang="en-US" sz="6000" dirty="0" err="1" smtClean="0"/>
              <a:t>las</a:t>
            </a:r>
            <a:r>
              <a:rPr lang="en-US" sz="6000" dirty="0" smtClean="0"/>
              <a:t> </a:t>
            </a:r>
            <a:r>
              <a:rPr lang="en-US" sz="6000" dirty="0" err="1" smtClean="0"/>
              <a:t>gafas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365453" cy="22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9937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239000" y="6172200"/>
            <a:ext cx="1219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1752600" y="2590800"/>
            <a:ext cx="1828800" cy="2971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rId5" action="ppaction://hlinksldjump" highlightClick="1"/>
          </p:cNvPr>
          <p:cNvSpPr/>
          <p:nvPr/>
        </p:nvSpPr>
        <p:spPr>
          <a:xfrm>
            <a:off x="5486400" y="2590800"/>
            <a:ext cx="1447800" cy="25146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¿</a:t>
            </a:r>
            <a:r>
              <a:rPr lang="en-US" sz="6000" dirty="0" err="1" smtClean="0">
                <a:solidFill>
                  <a:prstClr val="black"/>
                </a:solidFill>
              </a:rPr>
              <a:t>Quién</a:t>
            </a:r>
            <a:r>
              <a:rPr lang="en-US" sz="6000" dirty="0" smtClean="0">
                <a:solidFill>
                  <a:prstClr val="black"/>
                </a:solidFill>
              </a:rPr>
              <a:t> soy </a:t>
            </a:r>
            <a:r>
              <a:rPr lang="en-US" sz="6000" dirty="0" err="1" smtClean="0">
                <a:solidFill>
                  <a:prstClr val="black"/>
                </a:solidFill>
              </a:rPr>
              <a:t>yo</a:t>
            </a:r>
            <a:r>
              <a:rPr lang="en-US" sz="6000" dirty="0" smtClean="0">
                <a:solidFill>
                  <a:prstClr val="black"/>
                </a:solidFill>
              </a:rPr>
              <a:t>?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667000"/>
            <a:ext cx="2365453" cy="2286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3332658"/>
            <a:ext cx="749873" cy="1621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910861"/>
            <a:ext cx="762066" cy="2042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3319328"/>
            <a:ext cx="798645" cy="1633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2667000"/>
            <a:ext cx="993734" cy="2286198"/>
          </a:xfrm>
          <a:prstGeom prst="rect">
            <a:avLst/>
          </a:prstGeom>
        </p:spPr>
      </p:pic>
      <p:sp>
        <p:nvSpPr>
          <p:cNvPr id="10" name="Action Button: Custom 9">
            <a:hlinkClick r:id="rId9" action="ppaction://hlinksldjump" highlightClick="1"/>
          </p:cNvPr>
          <p:cNvSpPr/>
          <p:nvPr/>
        </p:nvSpPr>
        <p:spPr>
          <a:xfrm>
            <a:off x="1066800" y="2667000"/>
            <a:ext cx="1371600" cy="2362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9" action="ppaction://hlinksldjump" highlightClick="1"/>
          </p:cNvPr>
          <p:cNvSpPr/>
          <p:nvPr/>
        </p:nvSpPr>
        <p:spPr>
          <a:xfrm>
            <a:off x="2667000" y="3319328"/>
            <a:ext cx="914400" cy="163387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rId9" action="ppaction://hlinksldjump" highlightClick="1"/>
          </p:cNvPr>
          <p:cNvSpPr/>
          <p:nvPr/>
        </p:nvSpPr>
        <p:spPr>
          <a:xfrm>
            <a:off x="3989828" y="2667000"/>
            <a:ext cx="923617" cy="2362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rId10" action="ppaction://hlinksldjump" highlightClick="1"/>
          </p:cNvPr>
          <p:cNvSpPr/>
          <p:nvPr/>
        </p:nvSpPr>
        <p:spPr>
          <a:xfrm>
            <a:off x="5373555" y="3124200"/>
            <a:ext cx="951045" cy="1905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9" action="ppaction://hlinksldjump" highlightClick="1"/>
          </p:cNvPr>
          <p:cNvSpPr/>
          <p:nvPr/>
        </p:nvSpPr>
        <p:spPr>
          <a:xfrm>
            <a:off x="6629400" y="2590800"/>
            <a:ext cx="1219200" cy="2438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6934200" y="6019800"/>
            <a:ext cx="16002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description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6800" y="16764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1676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sound box to hear the recording.  Choose the person who is talking.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¿</a:t>
            </a:r>
            <a:r>
              <a:rPr lang="en-US" sz="6000" dirty="0" err="1" smtClean="0">
                <a:solidFill>
                  <a:prstClr val="black"/>
                </a:solidFill>
              </a:rPr>
              <a:t>Quién</a:t>
            </a:r>
            <a:r>
              <a:rPr lang="en-US" sz="6000" dirty="0" smtClean="0">
                <a:solidFill>
                  <a:prstClr val="black"/>
                </a:solidFill>
              </a:rPr>
              <a:t> soy </a:t>
            </a:r>
            <a:r>
              <a:rPr lang="en-US" sz="6000" dirty="0" err="1" smtClean="0">
                <a:solidFill>
                  <a:prstClr val="black"/>
                </a:solidFill>
              </a:rPr>
              <a:t>yo</a:t>
            </a:r>
            <a:r>
              <a:rPr lang="en-US" sz="6000" dirty="0" smtClean="0">
                <a:solidFill>
                  <a:prstClr val="black"/>
                </a:solidFill>
              </a:rPr>
              <a:t>?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667000"/>
            <a:ext cx="2365453" cy="2286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3332658"/>
            <a:ext cx="749873" cy="1621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910861"/>
            <a:ext cx="762066" cy="2042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3319328"/>
            <a:ext cx="798645" cy="1633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2667000"/>
            <a:ext cx="993734" cy="2286198"/>
          </a:xfrm>
          <a:prstGeom prst="rect">
            <a:avLst/>
          </a:prstGeom>
        </p:spPr>
      </p:pic>
      <p:sp>
        <p:nvSpPr>
          <p:cNvPr id="3" name="Action Button: Custom 2">
            <a:hlinkClick r:id="rId9" action="ppaction://hlinksldjump" highlightClick="1"/>
          </p:cNvPr>
          <p:cNvSpPr/>
          <p:nvPr/>
        </p:nvSpPr>
        <p:spPr>
          <a:xfrm>
            <a:off x="990600" y="2667000"/>
            <a:ext cx="1524000" cy="2362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rId9" action="ppaction://hlinksldjump" highlightClick="1"/>
          </p:cNvPr>
          <p:cNvSpPr/>
          <p:nvPr/>
        </p:nvSpPr>
        <p:spPr>
          <a:xfrm>
            <a:off x="2743200" y="3124200"/>
            <a:ext cx="914400" cy="2057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9" action="ppaction://hlinksldjump" highlightClick="1"/>
          </p:cNvPr>
          <p:cNvSpPr/>
          <p:nvPr/>
        </p:nvSpPr>
        <p:spPr>
          <a:xfrm>
            <a:off x="4038600" y="2910861"/>
            <a:ext cx="914400" cy="242313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rId9" action="ppaction://hlinksldjump" highlightClick="1"/>
          </p:cNvPr>
          <p:cNvSpPr/>
          <p:nvPr/>
        </p:nvSpPr>
        <p:spPr>
          <a:xfrm>
            <a:off x="5257800" y="3124200"/>
            <a:ext cx="1066800" cy="1905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rId10" action="ppaction://hlinksldjump" highlightClick="1"/>
          </p:cNvPr>
          <p:cNvSpPr/>
          <p:nvPr/>
        </p:nvSpPr>
        <p:spPr>
          <a:xfrm>
            <a:off x="6553200" y="2667000"/>
            <a:ext cx="1600200" cy="2667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7162800" y="5943600"/>
            <a:ext cx="14478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description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2982" y="1484531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1199" y="1447800"/>
            <a:ext cx="548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sound box to listen to the recording.  Choose the person who is talking.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3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black"/>
                </a:solidFill>
              </a:rPr>
              <a:t>¿</a:t>
            </a:r>
            <a:r>
              <a:rPr lang="en-US" sz="6000" dirty="0" err="1" smtClean="0">
                <a:solidFill>
                  <a:prstClr val="black"/>
                </a:solidFill>
              </a:rPr>
              <a:t>Quién</a:t>
            </a:r>
            <a:r>
              <a:rPr lang="en-US" sz="6000" dirty="0" smtClean="0">
                <a:solidFill>
                  <a:prstClr val="black"/>
                </a:solidFill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</a:rPr>
              <a:t>eres</a:t>
            </a:r>
            <a:r>
              <a:rPr lang="en-US" sz="6000" dirty="0">
                <a:solidFill>
                  <a:prstClr val="black"/>
                </a:solidFill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</a:rPr>
              <a:t>tú</a:t>
            </a:r>
            <a:r>
              <a:rPr lang="en-US" sz="6000" dirty="0" smtClean="0">
                <a:solidFill>
                  <a:prstClr val="black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Write five sentences in Spanish to describe yourself.  </a:t>
            </a:r>
          </a:p>
          <a:p>
            <a:r>
              <a:rPr lang="en-US" sz="4000" dirty="0" smtClean="0"/>
              <a:t>Include: </a:t>
            </a:r>
          </a:p>
          <a:p>
            <a:pPr lvl="1"/>
            <a:r>
              <a:rPr lang="en-US" sz="3600" dirty="0" smtClean="0"/>
              <a:t>Your hair color</a:t>
            </a:r>
          </a:p>
          <a:p>
            <a:pPr lvl="1"/>
            <a:r>
              <a:rPr lang="en-US" sz="3600" dirty="0" smtClean="0"/>
              <a:t>Your eye color</a:t>
            </a:r>
          </a:p>
          <a:p>
            <a:pPr lvl="1"/>
            <a:r>
              <a:rPr lang="en-US" sz="3600" dirty="0" smtClean="0"/>
              <a:t>At least two adjectives to describe you</a:t>
            </a:r>
          </a:p>
          <a:p>
            <a:pPr lvl="1"/>
            <a:r>
              <a:rPr lang="en-US" sz="3600" dirty="0" smtClean="0"/>
              <a:t>Describe what you are wearing</a:t>
            </a:r>
            <a:endParaRPr lang="en-US" sz="3600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377752" y="6354762"/>
            <a:ext cx="12954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9811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cs typeface="Times New Roman" pitchFamily="18" charset="0"/>
              </a:rPr>
              <a:t>La </a:t>
            </a:r>
            <a:r>
              <a:rPr lang="en-US" sz="6000" dirty="0" err="1" smtClean="0">
                <a:cs typeface="Times New Roman" pitchFamily="18" charset="0"/>
              </a:rPr>
              <a:t>Familia</a:t>
            </a:r>
            <a:endParaRPr lang="en-US" sz="6000" dirty="0"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43299"/>
            <a:ext cx="7620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5967"/>
            <a:ext cx="7524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52874"/>
            <a:ext cx="8001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24" y="3245933"/>
            <a:ext cx="99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19217"/>
            <a:ext cx="2362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667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 </a:t>
            </a:r>
            <a:r>
              <a:rPr lang="en-US" sz="2800" dirty="0" err="1" smtClean="0"/>
              <a:t>madre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43187" y="59436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hermana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86175" y="2928610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hermano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943600"/>
            <a:ext cx="1899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hermana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373386" y="2667000"/>
            <a:ext cx="141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padre</a:t>
            </a:r>
            <a:endParaRPr lang="en-US" sz="2800" dirty="0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001000" y="6205210"/>
            <a:ext cx="838200" cy="424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6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İBuen</a:t>
            </a:r>
            <a:r>
              <a:rPr lang="en-US" sz="6000" dirty="0" smtClean="0"/>
              <a:t> </a:t>
            </a:r>
            <a:r>
              <a:rPr lang="en-US" sz="6000" dirty="0" err="1" smtClean="0"/>
              <a:t>trabajo</a:t>
            </a:r>
            <a:r>
              <a:rPr lang="en-US" sz="6000" dirty="0" smtClean="0"/>
              <a:t>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err="1" smtClean="0"/>
              <a:t>İEl</a:t>
            </a:r>
            <a:r>
              <a:rPr lang="en-US" sz="6000" dirty="0" smtClean="0"/>
              <a:t> fin!</a:t>
            </a:r>
            <a:endParaRPr lang="en-US" sz="6000" dirty="0"/>
          </a:p>
          <a:p>
            <a:pPr marL="0" indent="0" algn="ctr">
              <a:buNone/>
            </a:pP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86" y="3276600"/>
            <a:ext cx="1824228" cy="1499616"/>
          </a:xfrm>
          <a:prstGeom prst="rect">
            <a:avLst/>
          </a:prstGeom>
        </p:spPr>
      </p:pic>
      <p:sp>
        <p:nvSpPr>
          <p:cNvPr id="5" name="Action Button: End 4">
            <a:hlinkClick r:id="" action="ppaction://hlinkshowjump?jump=endshow" highlightClick="1"/>
          </p:cNvPr>
          <p:cNvSpPr/>
          <p:nvPr/>
        </p:nvSpPr>
        <p:spPr>
          <a:xfrm>
            <a:off x="7315200" y="5943600"/>
            <a:ext cx="1371600" cy="762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¡</a:t>
            </a:r>
            <a:r>
              <a:rPr lang="en-US" sz="8000" dirty="0" err="1" smtClean="0"/>
              <a:t>Es</a:t>
            </a:r>
            <a:r>
              <a:rPr lang="en-US" sz="8000" dirty="0" smtClean="0"/>
              <a:t> </a:t>
            </a:r>
            <a:r>
              <a:rPr lang="en-US" sz="8000" dirty="0" err="1" smtClean="0"/>
              <a:t>correcta</a:t>
            </a:r>
            <a:r>
              <a:rPr lang="en-US" sz="8000" dirty="0" smtClean="0"/>
              <a:t>!</a:t>
            </a:r>
            <a:endParaRPr lang="en-US" sz="8000" dirty="0"/>
          </a:p>
        </p:txBody>
      </p:sp>
      <p:pic>
        <p:nvPicPr>
          <p:cNvPr id="16388" name="Picture 4" descr="C:\Users\sarah.allen02\AppData\Local\Microsoft\Windows\Temporary Internet Files\Content.IE5\DWJLUR57\MC90044045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7" y="2948781"/>
            <a:ext cx="1368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Custom 5">
            <a:hlinkClick r:id="" action="ppaction://hlinkshowjump?jump=lastslideviewed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6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¡</a:t>
            </a:r>
            <a:r>
              <a:rPr lang="en-US" sz="8000" dirty="0" err="1" smtClean="0"/>
              <a:t>Es</a:t>
            </a:r>
            <a:r>
              <a:rPr lang="en-US" sz="8000" dirty="0" smtClean="0"/>
              <a:t> </a:t>
            </a:r>
            <a:r>
              <a:rPr lang="en-US" sz="8000" dirty="0" err="1" smtClean="0"/>
              <a:t>incorrecta</a:t>
            </a:r>
            <a:r>
              <a:rPr lang="en-US" sz="8000" dirty="0" smtClean="0"/>
              <a:t>!</a:t>
            </a:r>
            <a:endParaRPr lang="en-US" sz="8000" dirty="0"/>
          </a:p>
        </p:txBody>
      </p:sp>
      <p:pic>
        <p:nvPicPr>
          <p:cNvPr id="17410" name="Picture 2" descr="C:\Users\sarah.allen02\AppData\Local\Microsoft\Windows\Temporary Internet Files\Content.IE5\SI0YHJJC\MC90042316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1827886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Custom 3">
            <a:hlinkClick r:id="" action="ppaction://hlinkshowjump?jump=lastslideviewed" highlightClick="1"/>
          </p:cNvPr>
          <p:cNvSpPr/>
          <p:nvPr/>
        </p:nvSpPr>
        <p:spPr>
          <a:xfrm>
            <a:off x="5791200" y="5638800"/>
            <a:ext cx="25146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¡</a:t>
            </a:r>
            <a:r>
              <a:rPr lang="en-US" sz="2400" dirty="0" err="1" smtClean="0">
                <a:solidFill>
                  <a:schemeClr val="tx1"/>
                </a:solidFill>
              </a:rPr>
              <a:t>Prueba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otra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vez</a:t>
            </a:r>
            <a:r>
              <a:rPr lang="en-US" sz="2400" dirty="0" smtClean="0">
                <a:solidFill>
                  <a:schemeClr val="tx1"/>
                </a:solidFill>
              </a:rPr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¿</a:t>
            </a:r>
            <a:r>
              <a:rPr lang="en-US" sz="6000" dirty="0" err="1" smtClean="0"/>
              <a:t>Quién</a:t>
            </a:r>
            <a:r>
              <a:rPr lang="en-US" sz="6000" dirty="0" smtClean="0"/>
              <a:t> </a:t>
            </a:r>
            <a:r>
              <a:rPr lang="en-US" sz="6000" dirty="0" err="1" smtClean="0"/>
              <a:t>es</a:t>
            </a:r>
            <a:r>
              <a:rPr lang="en-US" sz="6000" dirty="0" smtClean="0"/>
              <a:t> la </a:t>
            </a:r>
            <a:r>
              <a:rPr lang="en-US" sz="6000" dirty="0" err="1" smtClean="0"/>
              <a:t>madre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2365453" cy="22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799"/>
            <a:ext cx="7493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990600" y="2819400"/>
            <a:ext cx="2819400" cy="2362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5029200" y="3352799"/>
            <a:ext cx="1600200" cy="18288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7086600" y="5867400"/>
            <a:ext cx="14478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¿</a:t>
            </a:r>
            <a:r>
              <a:rPr lang="en-US" sz="6000" dirty="0" err="1" smtClean="0"/>
              <a:t>Quién</a:t>
            </a:r>
            <a:r>
              <a:rPr lang="en-US" sz="6000" dirty="0" smtClean="0"/>
              <a:t> </a:t>
            </a:r>
            <a:r>
              <a:rPr lang="en-US" sz="6000" dirty="0" err="1" smtClean="0"/>
              <a:t>es</a:t>
            </a:r>
            <a:r>
              <a:rPr lang="en-US" sz="6000" dirty="0" smtClean="0"/>
              <a:t> el </a:t>
            </a:r>
            <a:r>
              <a:rPr lang="en-US" sz="6000" dirty="0" err="1" smtClean="0"/>
              <a:t>hermano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993734" cy="22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762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239000" y="5867400"/>
            <a:ext cx="12954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2133600" y="2514600"/>
            <a:ext cx="1219200" cy="242411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5410200" y="2667000"/>
            <a:ext cx="1143000" cy="2438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¿</a:t>
            </a:r>
            <a:r>
              <a:rPr lang="en-US" sz="6000" dirty="0" err="1" smtClean="0"/>
              <a:t>Quién</a:t>
            </a:r>
            <a:r>
              <a:rPr lang="en-US" sz="6000" dirty="0" smtClean="0"/>
              <a:t> </a:t>
            </a:r>
            <a:r>
              <a:rPr lang="en-US" sz="6000" dirty="0" err="1" smtClean="0"/>
              <a:t>es</a:t>
            </a:r>
            <a:r>
              <a:rPr lang="en-US" sz="6000" dirty="0" smtClean="0"/>
              <a:t> el padre?</a:t>
            </a:r>
            <a:endParaRPr lang="en-US" sz="6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993734" cy="22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2365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010400" y="5943600"/>
            <a:ext cx="16002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1905000" y="2514600"/>
            <a:ext cx="1219200" cy="25146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5105400" y="2743200"/>
            <a:ext cx="1676400" cy="2286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¿</a:t>
            </a:r>
            <a:r>
              <a:rPr lang="en-US" sz="6000" dirty="0" err="1" smtClean="0"/>
              <a:t>Quién</a:t>
            </a:r>
            <a:r>
              <a:rPr lang="en-US" sz="6000" dirty="0" smtClean="0"/>
              <a:t> </a:t>
            </a:r>
            <a:r>
              <a:rPr lang="en-US" sz="6000" dirty="0" err="1" smtClean="0"/>
              <a:t>es</a:t>
            </a:r>
            <a:r>
              <a:rPr lang="en-US" sz="6000" dirty="0" smtClean="0"/>
              <a:t> la </a:t>
            </a:r>
            <a:r>
              <a:rPr lang="en-US" sz="6000" dirty="0" err="1" smtClean="0"/>
              <a:t>hermana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62616"/>
            <a:ext cx="2365453" cy="22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99" y="3372983"/>
            <a:ext cx="79851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63407"/>
            <a:ext cx="762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391400" y="6172200"/>
            <a:ext cx="12954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>
          <a:xfrm>
            <a:off x="1447800" y="2743200"/>
            <a:ext cx="1143000" cy="2438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>
          <a:xfrm>
            <a:off x="3810000" y="3200400"/>
            <a:ext cx="1219200" cy="1981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rId5" action="ppaction://hlinksldjump" highlightClick="1"/>
          </p:cNvPr>
          <p:cNvSpPr/>
          <p:nvPr/>
        </p:nvSpPr>
        <p:spPr>
          <a:xfrm>
            <a:off x="6248400" y="2963407"/>
            <a:ext cx="1143000" cy="244679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¿</a:t>
            </a:r>
            <a:r>
              <a:rPr lang="en-US" sz="5400" dirty="0" err="1" smtClean="0"/>
              <a:t>Quién</a:t>
            </a:r>
            <a:r>
              <a:rPr lang="en-US" sz="5400" dirty="0" smtClean="0"/>
              <a:t> </a:t>
            </a:r>
            <a:r>
              <a:rPr lang="en-US" sz="5400" dirty="0" err="1" smtClean="0"/>
              <a:t>tiene</a:t>
            </a:r>
            <a:r>
              <a:rPr lang="en-US" sz="5400" dirty="0" smtClean="0"/>
              <a:t> el </a:t>
            </a:r>
            <a:r>
              <a:rPr lang="en-US" sz="5400" dirty="0" err="1" smtClean="0"/>
              <a:t>pelo</a:t>
            </a:r>
            <a:r>
              <a:rPr lang="en-US" sz="5400" dirty="0" smtClean="0"/>
              <a:t> </a:t>
            </a:r>
            <a:r>
              <a:rPr lang="en-US" sz="5400" dirty="0" err="1" smtClean="0"/>
              <a:t>rubio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33452"/>
            <a:ext cx="762066" cy="204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96343"/>
            <a:ext cx="79851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391400" y="6019800"/>
            <a:ext cx="1219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5715000" y="3124200"/>
            <a:ext cx="990600" cy="21336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1600200" y="2819400"/>
            <a:ext cx="2362200" cy="22104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¿</a:t>
            </a:r>
            <a:r>
              <a:rPr lang="en-US" sz="4800" dirty="0" err="1" smtClean="0"/>
              <a:t>Quién</a:t>
            </a:r>
            <a:r>
              <a:rPr lang="en-US" sz="4800" dirty="0" smtClean="0"/>
              <a:t> </a:t>
            </a:r>
            <a:r>
              <a:rPr lang="en-US" sz="4800" dirty="0" err="1" smtClean="0"/>
              <a:t>tiene</a:t>
            </a:r>
            <a:r>
              <a:rPr lang="en-US" sz="4800" dirty="0" smtClean="0"/>
              <a:t> los </a:t>
            </a:r>
            <a:r>
              <a:rPr lang="en-US" sz="4800" dirty="0" err="1" smtClean="0"/>
              <a:t>ojos</a:t>
            </a:r>
            <a:r>
              <a:rPr lang="en-US" sz="4800" dirty="0" smtClean="0"/>
              <a:t> </a:t>
            </a:r>
            <a:r>
              <a:rPr lang="en-US" sz="4800" dirty="0" err="1" smtClean="0"/>
              <a:t>verdes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798645" cy="163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7493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96200" y="6019800"/>
            <a:ext cx="10668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1981200" y="2743200"/>
            <a:ext cx="1752600" cy="2057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5867400" y="2971800"/>
            <a:ext cx="1676400" cy="1828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4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¿</a:t>
            </a:r>
            <a:r>
              <a:rPr lang="en-US" sz="6000" dirty="0" err="1" smtClean="0"/>
              <a:t>Quién</a:t>
            </a:r>
            <a:r>
              <a:rPr lang="en-US" sz="6000" dirty="0" smtClean="0"/>
              <a:t> </a:t>
            </a:r>
            <a:r>
              <a:rPr lang="en-US" sz="6000" dirty="0" err="1" smtClean="0"/>
              <a:t>es</a:t>
            </a:r>
            <a:r>
              <a:rPr lang="en-US" sz="6000" dirty="0" smtClean="0"/>
              <a:t> </a:t>
            </a:r>
            <a:r>
              <a:rPr lang="en-US" sz="6000" dirty="0" err="1" smtClean="0"/>
              <a:t>alta</a:t>
            </a:r>
            <a:r>
              <a:rPr lang="en-US" sz="6000" dirty="0"/>
              <a:t>?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12827"/>
            <a:ext cx="2365453" cy="22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7493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467600" y="6096000"/>
            <a:ext cx="12192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1905000" y="2438400"/>
            <a:ext cx="1676400" cy="2590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5486400" y="2819400"/>
            <a:ext cx="1676400" cy="2286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258</Words>
  <Application>Microsoft Office PowerPoint</Application>
  <PresentationFormat>On-screen Show (4:3)</PresentationFormat>
  <Paragraphs>44</Paragraphs>
  <Slides>22</Slides>
  <Notes>1</Notes>
  <HiddenSlides>2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Los objetivos</vt:lpstr>
      <vt:lpstr>La Familia</vt:lpstr>
      <vt:lpstr>¿Quién es la madre?</vt:lpstr>
      <vt:lpstr>¿Quién es el hermano?</vt:lpstr>
      <vt:lpstr>¿Quién es el padre?</vt:lpstr>
      <vt:lpstr>¿Quién es la hermana?</vt:lpstr>
      <vt:lpstr>¿Quién tiene el pelo rubio?</vt:lpstr>
      <vt:lpstr>¿Quién tiene los ojos verdes?</vt:lpstr>
      <vt:lpstr>¿Quién es alta?</vt:lpstr>
      <vt:lpstr>¿Quién tiene el pelo castaño?</vt:lpstr>
      <vt:lpstr>¿Quién es baja?</vt:lpstr>
      <vt:lpstr>¿Quién lleva un traje? </vt:lpstr>
      <vt:lpstr>¿Quién lleva la camiseta verde?</vt:lpstr>
      <vt:lpstr>¿Quién lleva los zapatos rosados?</vt:lpstr>
      <vt:lpstr>¿Quién lleva la falda anaranjada?</vt:lpstr>
      <vt:lpstr>¿Quién lleva las gafas?</vt:lpstr>
      <vt:lpstr>¿Quién soy yo?</vt:lpstr>
      <vt:lpstr>¿Quién soy yo?</vt:lpstr>
      <vt:lpstr>¿Quién eres tú?</vt:lpstr>
      <vt:lpstr>İBuen trabajo!</vt:lpstr>
      <vt:lpstr>¡Es correcta!</vt:lpstr>
      <vt:lpstr>¡Es incorrecta!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33</cp:revision>
  <dcterms:created xsi:type="dcterms:W3CDTF">2013-10-29T20:23:31Z</dcterms:created>
  <dcterms:modified xsi:type="dcterms:W3CDTF">2013-11-05T22:04:00Z</dcterms:modified>
</cp:coreProperties>
</file>