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11/21/2017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11/21/2017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11/21/2017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11/21/2017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11/21/2017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11/21/2017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4.png"/><Relationship Id="rId4" Type="http://schemas.openxmlformats.org/officeDocument/2006/relationships/image" Target="../media/image13.gif"/></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 Target="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6.xml"/><Relationship Id="rId10" Type="http://schemas.openxmlformats.org/officeDocument/2006/relationships/image" Target="../media/image6.jpg"/><Relationship Id="rId4" Type="http://schemas.openxmlformats.org/officeDocument/2006/relationships/slide" Target="slide5.xml"/><Relationship Id="rId9" Type="http://schemas.openxmlformats.org/officeDocument/2006/relationships/slide" Target="slid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www.ortega.com/blog/articles/the-history-of-the-taco_108063"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renzostampa.com/blog/la-empanada-y-su-historia"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5" Type="http://schemas.openxmlformats.org/officeDocument/2006/relationships/slide" Target="slide11.xml"/><Relationship Id="rId4" Type="http://schemas.openxmlformats.org/officeDocument/2006/relationships/slide" Target="slide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574800"/>
            <a:ext cx="8825658" cy="3329581"/>
          </a:xfrm>
        </p:spPr>
        <p:txBody>
          <a:bodyPr/>
          <a:lstStyle/>
          <a:p>
            <a:r>
              <a:rPr lang="en-US" dirty="0" smtClean="0"/>
              <a:t>PowerPoint Project: La Comida</a:t>
            </a:r>
            <a:endParaRPr lang="en-US" dirty="0"/>
          </a:p>
        </p:txBody>
      </p:sp>
      <p:sp>
        <p:nvSpPr>
          <p:cNvPr id="3" name="Subtitle 2"/>
          <p:cNvSpPr>
            <a:spLocks noGrp="1"/>
          </p:cNvSpPr>
          <p:nvPr>
            <p:ph type="subTitle" idx="1"/>
          </p:nvPr>
        </p:nvSpPr>
        <p:spPr/>
        <p:txBody>
          <a:bodyPr/>
          <a:lstStyle/>
          <a:p>
            <a:r>
              <a:rPr lang="en-US" dirty="0" smtClean="0"/>
              <a:t>Tate </a:t>
            </a:r>
            <a:r>
              <a:rPr lang="en-US" dirty="0" err="1" smtClean="0"/>
              <a:t>Stoyell</a:t>
            </a:r>
            <a:endParaRPr lang="en-US" dirty="0" smtClean="0"/>
          </a:p>
          <a:p>
            <a:r>
              <a:rPr lang="en-US" dirty="0" smtClean="0"/>
              <a:t>ICC 524</a:t>
            </a:r>
            <a:endParaRPr lang="en-US" dirty="0"/>
          </a:p>
        </p:txBody>
      </p:sp>
    </p:spTree>
    <p:extLst>
      <p:ext uri="{BB962C8B-B14F-4D97-AF65-F5344CB8AC3E}">
        <p14:creationId xmlns:p14="http://schemas.microsoft.com/office/powerpoint/2010/main" val="2880322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Thanks for joining!</a:t>
            </a:r>
            <a:endParaRPr lang="en-US" dirty="0"/>
          </a:p>
        </p:txBody>
      </p:sp>
      <p:sp>
        <p:nvSpPr>
          <p:cNvPr id="3" name="Subtitle 2"/>
          <p:cNvSpPr>
            <a:spLocks noGrp="1"/>
          </p:cNvSpPr>
          <p:nvPr>
            <p:ph type="subTitle" idx="1"/>
          </p:nvPr>
        </p:nvSpPr>
        <p:spPr/>
        <p:txBody>
          <a:bodyPr/>
          <a:lstStyle/>
          <a:p>
            <a:r>
              <a:rPr lang="en-US" dirty="0" smtClean="0"/>
              <a:t>¡</a:t>
            </a:r>
            <a:r>
              <a:rPr lang="en-US" dirty="0" err="1" smtClean="0"/>
              <a:t>buen</a:t>
            </a:r>
            <a:r>
              <a:rPr lang="en-US" dirty="0" smtClean="0"/>
              <a:t> </a:t>
            </a:r>
            <a:r>
              <a:rPr lang="en-US" dirty="0" err="1" smtClean="0"/>
              <a:t>Provecho</a:t>
            </a:r>
            <a:r>
              <a:rPr lang="en-US" dirty="0" smtClean="0"/>
              <a:t>!</a:t>
            </a:r>
            <a:endParaRPr lang="en-US" dirty="0"/>
          </a:p>
        </p:txBody>
      </p:sp>
      <p:pic>
        <p:nvPicPr>
          <p:cNvPr id="4" name="Picture 3" descr="swswonders - mausoleum of halicarnassu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1744" y="1447800"/>
            <a:ext cx="3527425" cy="2012950"/>
          </a:xfrm>
          <a:prstGeom prst="rect">
            <a:avLst/>
          </a:prstGeom>
        </p:spPr>
      </p:pic>
      <p:pic>
        <p:nvPicPr>
          <p:cNvPr id="5" name="Buenprovecho (online-audio-converter.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898900" y="4724401"/>
            <a:ext cx="609600" cy="609600"/>
          </a:xfrm>
          <a:prstGeom prst="rect">
            <a:avLst/>
          </a:prstGeom>
        </p:spPr>
      </p:pic>
    </p:spTree>
    <p:extLst>
      <p:ext uri="{BB962C8B-B14F-4D97-AF65-F5344CB8AC3E}">
        <p14:creationId xmlns:p14="http://schemas.microsoft.com/office/powerpoint/2010/main" val="14652703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5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r>
              <a:rPr lang="en-US" dirty="0" smtClean="0"/>
              <a:t>							</a:t>
            </a:r>
            <a:r>
              <a:rPr lang="en-US" dirty="0" err="1" smtClean="0"/>
              <a:t>Correcto</a:t>
            </a:r>
            <a:endParaRPr lang="en-US" dirty="0"/>
          </a:p>
        </p:txBody>
      </p:sp>
      <p:pic>
        <p:nvPicPr>
          <p:cNvPr id="4" name="Picture 3" descr="android - How could i drag it by using Gesture? - Stack ...">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9200" y="1443629"/>
            <a:ext cx="3429000" cy="3333750"/>
          </a:xfrm>
          <a:prstGeom prst="rect">
            <a:avLst/>
          </a:prstGeom>
        </p:spPr>
      </p:pic>
      <p:sp>
        <p:nvSpPr>
          <p:cNvPr id="6" name="Action Button: Return 5">
            <a:hlinkClick r:id="rId2" action="ppaction://hlinksldjump" highlightClick="1"/>
          </p:cNvPr>
          <p:cNvSpPr/>
          <p:nvPr/>
        </p:nvSpPr>
        <p:spPr>
          <a:xfrm>
            <a:off x="774700" y="5208090"/>
            <a:ext cx="10210800" cy="1510210"/>
          </a:xfrm>
          <a:prstGeom prst="actionButtonRetur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3195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r>
              <a:rPr lang="en-US" dirty="0" smtClean="0"/>
              <a:t>							</a:t>
            </a:r>
            <a:r>
              <a:rPr lang="en-US" dirty="0" err="1" smtClean="0"/>
              <a:t>incorrecto</a:t>
            </a:r>
            <a:endParaRPr lang="en-US" dirty="0"/>
          </a:p>
        </p:txBody>
      </p:sp>
      <p:pic>
        <p:nvPicPr>
          <p:cNvPr id="4" name="Picture 3" descr="Vegetales de temporada: frutas de Mayo | Nutribonum">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3022" y="561506"/>
            <a:ext cx="4609524" cy="4215873"/>
          </a:xfrm>
          <a:prstGeom prst="rect">
            <a:avLst/>
          </a:prstGeom>
        </p:spPr>
      </p:pic>
      <p:sp>
        <p:nvSpPr>
          <p:cNvPr id="5" name="Action Button: Return 4">
            <a:hlinkClick r:id="rId2" action="ppaction://hlinksldjump" highlightClick="1"/>
          </p:cNvPr>
          <p:cNvSpPr/>
          <p:nvPr/>
        </p:nvSpPr>
        <p:spPr>
          <a:xfrm>
            <a:off x="660400" y="5181600"/>
            <a:ext cx="10922000" cy="1536700"/>
          </a:xfrm>
          <a:prstGeom prst="actionButtonRetur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3818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3" name="Content Placeholder 2"/>
          <p:cNvSpPr>
            <a:spLocks noGrp="1"/>
          </p:cNvSpPr>
          <p:nvPr>
            <p:ph idx="1"/>
          </p:nvPr>
        </p:nvSpPr>
        <p:spPr/>
        <p:txBody>
          <a:bodyPr/>
          <a:lstStyle/>
          <a:p>
            <a:r>
              <a:rPr lang="en-US" dirty="0" smtClean="0"/>
              <a:t>Slide 3 – </a:t>
            </a:r>
            <a:r>
              <a:rPr lang="en-US" dirty="0" smtClean="0">
                <a:hlinkClick r:id="rId2" action="ppaction://hlinksldjump"/>
              </a:rPr>
              <a:t>Objectives/</a:t>
            </a:r>
            <a:r>
              <a:rPr lang="en-US" dirty="0" err="1" smtClean="0">
                <a:hlinkClick r:id="rId2" action="ppaction://hlinksldjump"/>
              </a:rPr>
              <a:t>Objetivos</a:t>
            </a:r>
            <a:endParaRPr lang="en-US" dirty="0" smtClean="0"/>
          </a:p>
          <a:p>
            <a:r>
              <a:rPr lang="en-US" dirty="0" smtClean="0"/>
              <a:t>Slide 4 – </a:t>
            </a:r>
            <a:r>
              <a:rPr lang="en-US" dirty="0" smtClean="0">
                <a:hlinkClick r:id="rId3" action="ppaction://hlinksldjump"/>
              </a:rPr>
              <a:t>Los Tacos de Mexico</a:t>
            </a:r>
            <a:endParaRPr lang="en-US" dirty="0" smtClean="0"/>
          </a:p>
          <a:p>
            <a:r>
              <a:rPr lang="en-US" dirty="0" smtClean="0"/>
              <a:t>Slide 5 – </a:t>
            </a:r>
            <a:r>
              <a:rPr lang="en-US" dirty="0" smtClean="0">
                <a:hlinkClick r:id="rId4" action="ppaction://hlinksldjump"/>
              </a:rPr>
              <a:t>El </a:t>
            </a:r>
            <a:r>
              <a:rPr lang="en-US" dirty="0" err="1" smtClean="0">
                <a:hlinkClick r:id="rId4" action="ppaction://hlinksldjump"/>
              </a:rPr>
              <a:t>origen</a:t>
            </a:r>
            <a:r>
              <a:rPr lang="en-US" dirty="0" smtClean="0">
                <a:hlinkClick r:id="rId4" action="ppaction://hlinksldjump"/>
              </a:rPr>
              <a:t> de </a:t>
            </a:r>
            <a:r>
              <a:rPr lang="en-US" dirty="0" err="1" smtClean="0">
                <a:hlinkClick r:id="rId4" action="ppaction://hlinksldjump"/>
              </a:rPr>
              <a:t>los</a:t>
            </a:r>
            <a:r>
              <a:rPr lang="en-US" dirty="0" smtClean="0">
                <a:hlinkClick r:id="rId4" action="ppaction://hlinksldjump"/>
              </a:rPr>
              <a:t> burritos</a:t>
            </a:r>
            <a:endParaRPr lang="en-US" dirty="0" smtClean="0"/>
          </a:p>
          <a:p>
            <a:r>
              <a:rPr lang="en-US" dirty="0" smtClean="0"/>
              <a:t>Slide 6- </a:t>
            </a:r>
            <a:r>
              <a:rPr lang="en-US" dirty="0" smtClean="0">
                <a:hlinkClick r:id="rId5" action="ppaction://hlinksldjump"/>
              </a:rPr>
              <a:t>Las empanadas</a:t>
            </a:r>
            <a:endParaRPr lang="en-US" dirty="0" smtClean="0"/>
          </a:p>
          <a:p>
            <a:r>
              <a:rPr lang="en-US" dirty="0" smtClean="0"/>
              <a:t>Slide 7 – </a:t>
            </a:r>
            <a:r>
              <a:rPr lang="en-US" dirty="0" smtClean="0">
                <a:hlinkClick r:id="rId6" action="ppaction://hlinksldjump"/>
              </a:rPr>
              <a:t>Los frijoles</a:t>
            </a:r>
            <a:endParaRPr lang="en-US" dirty="0" smtClean="0"/>
          </a:p>
          <a:p>
            <a:r>
              <a:rPr lang="en-US" dirty="0" smtClean="0"/>
              <a:t>Slide 8 - </a:t>
            </a:r>
            <a:r>
              <a:rPr lang="en-US" dirty="0" err="1" smtClean="0">
                <a:hlinkClick r:id="rId7" action="ppaction://hlinksldjump"/>
              </a:rPr>
              <a:t>Practicamos</a:t>
            </a:r>
            <a:endParaRPr lang="en-US" dirty="0" smtClean="0"/>
          </a:p>
          <a:p>
            <a:r>
              <a:rPr lang="en-US" dirty="0" smtClean="0"/>
              <a:t>Slide 9 – </a:t>
            </a:r>
            <a:r>
              <a:rPr lang="en-US" dirty="0" smtClean="0">
                <a:hlinkClick r:id="rId8" action="ppaction://hlinksldjump"/>
              </a:rPr>
              <a:t>permission slip to print</a:t>
            </a:r>
            <a:endParaRPr lang="en-US" dirty="0" smtClean="0"/>
          </a:p>
          <a:p>
            <a:r>
              <a:rPr lang="en-US" dirty="0" smtClean="0"/>
              <a:t>Slide 10 – </a:t>
            </a:r>
            <a:r>
              <a:rPr lang="en-US" dirty="0" smtClean="0">
                <a:hlinkClick r:id="rId9" action="ppaction://hlinksldjump"/>
              </a:rPr>
              <a:t>Closing Slide</a:t>
            </a:r>
            <a:endParaRPr lang="en-US" dirty="0" smtClean="0"/>
          </a:p>
          <a:p>
            <a:endParaRPr lang="en-US" dirty="0" smtClean="0"/>
          </a:p>
          <a:p>
            <a:endParaRPr lang="en-US" dirty="0"/>
          </a:p>
        </p:txBody>
      </p:sp>
      <p:pic>
        <p:nvPicPr>
          <p:cNvPr id="4" name="Picture 3" descr="drmcgregorpresentations - Student projects"/>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10400" y="1152983"/>
            <a:ext cx="3175000" cy="4445000"/>
          </a:xfrm>
          <a:prstGeom prst="rect">
            <a:avLst/>
          </a:prstGeom>
        </p:spPr>
      </p:pic>
    </p:spTree>
    <p:extLst>
      <p:ext uri="{BB962C8B-B14F-4D97-AF65-F5344CB8AC3E}">
        <p14:creationId xmlns:p14="http://schemas.microsoft.com/office/powerpoint/2010/main" val="1101277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Objectives/</a:t>
            </a:r>
            <a:r>
              <a:rPr lang="en-US" dirty="0" err="1" smtClean="0"/>
              <a:t>Objetivos</a:t>
            </a:r>
            <a:endParaRPr lang="en-US" dirty="0"/>
          </a:p>
        </p:txBody>
      </p:sp>
      <p:sp>
        <p:nvSpPr>
          <p:cNvPr id="3" name="Content Placeholder 2"/>
          <p:cNvSpPr>
            <a:spLocks noGrp="1"/>
          </p:cNvSpPr>
          <p:nvPr>
            <p:ph sz="half" idx="1"/>
          </p:nvPr>
        </p:nvSpPr>
        <p:spPr/>
        <p:txBody>
          <a:bodyPr/>
          <a:lstStyle/>
          <a:p>
            <a:r>
              <a:rPr lang="en-US" dirty="0" smtClean="0"/>
              <a:t>Students will be able to order food at a restaurant in Spanish.</a:t>
            </a:r>
          </a:p>
          <a:p>
            <a:r>
              <a:rPr lang="en-US" dirty="0" smtClean="0"/>
              <a:t>Students will identify traditional Mexican cuisine.</a:t>
            </a:r>
          </a:p>
          <a:p>
            <a:r>
              <a:rPr lang="en-US" dirty="0" smtClean="0"/>
              <a:t>Students will compare Mexican dishes to American dishes when it comes to ingredients, meal times, and meal etiquette. </a:t>
            </a:r>
            <a:endParaRPr lang="en-US" dirty="0"/>
          </a:p>
        </p:txBody>
      </p:sp>
      <p:sp>
        <p:nvSpPr>
          <p:cNvPr id="4" name="Content Placeholder 3"/>
          <p:cNvSpPr>
            <a:spLocks noGrp="1"/>
          </p:cNvSpPr>
          <p:nvPr>
            <p:ph sz="half" idx="2"/>
          </p:nvPr>
        </p:nvSpPr>
        <p:spPr/>
        <p:txBody>
          <a:bodyPr/>
          <a:lstStyle/>
          <a:p>
            <a:r>
              <a:rPr lang="en-US" dirty="0" smtClean="0"/>
              <a:t>Los </a:t>
            </a:r>
            <a:r>
              <a:rPr lang="en-US" dirty="0" err="1" smtClean="0"/>
              <a:t>estudiantes</a:t>
            </a:r>
            <a:r>
              <a:rPr lang="en-US" dirty="0" smtClean="0"/>
              <a:t> van a </a:t>
            </a:r>
            <a:r>
              <a:rPr lang="en-US" dirty="0" err="1" smtClean="0"/>
              <a:t>pedir</a:t>
            </a:r>
            <a:r>
              <a:rPr lang="en-US" dirty="0" smtClean="0"/>
              <a:t> la comida Mexicana a </a:t>
            </a:r>
            <a:r>
              <a:rPr lang="en-US" dirty="0" err="1" smtClean="0"/>
              <a:t>una</a:t>
            </a:r>
            <a:r>
              <a:rPr lang="en-US" dirty="0" smtClean="0"/>
              <a:t> </a:t>
            </a:r>
            <a:r>
              <a:rPr lang="en-US" dirty="0" err="1" smtClean="0"/>
              <a:t>restuarante</a:t>
            </a:r>
            <a:r>
              <a:rPr lang="en-US" dirty="0" smtClean="0"/>
              <a:t> </a:t>
            </a:r>
            <a:r>
              <a:rPr lang="en-US" dirty="0" err="1" smtClean="0"/>
              <a:t>totalmente</a:t>
            </a:r>
            <a:r>
              <a:rPr lang="en-US" dirty="0" smtClean="0"/>
              <a:t> </a:t>
            </a:r>
            <a:r>
              <a:rPr lang="en-US" dirty="0" err="1" smtClean="0"/>
              <a:t>en</a:t>
            </a:r>
            <a:r>
              <a:rPr lang="en-US" dirty="0" smtClean="0"/>
              <a:t> </a:t>
            </a:r>
            <a:r>
              <a:rPr lang="en-US" dirty="0" err="1" smtClean="0"/>
              <a:t>espanol</a:t>
            </a:r>
            <a:r>
              <a:rPr lang="en-US" dirty="0" smtClean="0"/>
              <a:t>.</a:t>
            </a:r>
          </a:p>
          <a:p>
            <a:r>
              <a:rPr lang="en-US" dirty="0" smtClean="0"/>
              <a:t>Los </a:t>
            </a:r>
            <a:r>
              <a:rPr lang="en-US" dirty="0" err="1" smtClean="0"/>
              <a:t>estudiantes</a:t>
            </a:r>
            <a:r>
              <a:rPr lang="en-US" dirty="0" smtClean="0"/>
              <a:t> van a </a:t>
            </a:r>
            <a:r>
              <a:rPr lang="en-US" dirty="0" err="1" smtClean="0"/>
              <a:t>identificar</a:t>
            </a:r>
            <a:r>
              <a:rPr lang="en-US" dirty="0" smtClean="0"/>
              <a:t> la comida Mexicana </a:t>
            </a:r>
            <a:r>
              <a:rPr lang="en-US" dirty="0" err="1" smtClean="0"/>
              <a:t>tradicional</a:t>
            </a:r>
            <a:r>
              <a:rPr lang="en-US" dirty="0" smtClean="0"/>
              <a:t> </a:t>
            </a:r>
          </a:p>
          <a:p>
            <a:r>
              <a:rPr lang="en-US" dirty="0" smtClean="0"/>
              <a:t>Los </a:t>
            </a:r>
            <a:r>
              <a:rPr lang="en-US" dirty="0" err="1" smtClean="0"/>
              <a:t>estudiantes</a:t>
            </a:r>
            <a:r>
              <a:rPr lang="en-US" dirty="0" smtClean="0"/>
              <a:t> van a comparer la comida Mexicana a la comida Americana. </a:t>
            </a:r>
            <a:r>
              <a:rPr lang="en-US" dirty="0" err="1" smtClean="0"/>
              <a:t>Va</a:t>
            </a:r>
            <a:r>
              <a:rPr lang="en-US" dirty="0" smtClean="0"/>
              <a:t> a </a:t>
            </a:r>
            <a:r>
              <a:rPr lang="en-US" dirty="0" err="1" smtClean="0"/>
              <a:t>incluir</a:t>
            </a:r>
            <a:r>
              <a:rPr lang="en-US" dirty="0" smtClean="0"/>
              <a:t> </a:t>
            </a:r>
            <a:r>
              <a:rPr lang="en-US" dirty="0" err="1" smtClean="0"/>
              <a:t>los</a:t>
            </a:r>
            <a:r>
              <a:rPr lang="en-US" dirty="0" smtClean="0"/>
              <a:t> </a:t>
            </a:r>
            <a:r>
              <a:rPr lang="en-US" dirty="0" err="1" smtClean="0"/>
              <a:t>ingredientes</a:t>
            </a:r>
            <a:r>
              <a:rPr lang="en-US" dirty="0" smtClean="0"/>
              <a:t>, </a:t>
            </a:r>
            <a:r>
              <a:rPr lang="en-US" dirty="0" err="1" smtClean="0"/>
              <a:t>los</a:t>
            </a:r>
            <a:r>
              <a:rPr lang="en-US" dirty="0" smtClean="0"/>
              <a:t> </a:t>
            </a:r>
            <a:r>
              <a:rPr lang="en-US" dirty="0" err="1" smtClean="0"/>
              <a:t>tiempos</a:t>
            </a:r>
            <a:r>
              <a:rPr lang="en-US" dirty="0" smtClean="0"/>
              <a:t> de comer, y la </a:t>
            </a:r>
            <a:r>
              <a:rPr lang="en-US" dirty="0" err="1" smtClean="0"/>
              <a:t>etiqueta</a:t>
            </a:r>
            <a:r>
              <a:rPr lang="en-US" dirty="0" smtClean="0"/>
              <a:t> de comida.</a:t>
            </a:r>
            <a:endParaRPr lang="en-US" dirty="0"/>
          </a:p>
        </p:txBody>
      </p:sp>
    </p:spTree>
    <p:extLst>
      <p:ext uri="{BB962C8B-B14F-4D97-AF65-F5344CB8AC3E}">
        <p14:creationId xmlns:p14="http://schemas.microsoft.com/office/powerpoint/2010/main" val="2453242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 tacos de Mexico </a:t>
            </a:r>
            <a:endParaRPr lang="en-US" dirty="0"/>
          </a:p>
        </p:txBody>
      </p:sp>
      <p:sp>
        <p:nvSpPr>
          <p:cNvPr id="3" name="Content Placeholder 2"/>
          <p:cNvSpPr>
            <a:spLocks noGrp="1"/>
          </p:cNvSpPr>
          <p:nvPr>
            <p:ph sz="half" idx="1"/>
          </p:nvPr>
        </p:nvSpPr>
        <p:spPr/>
        <p:txBody>
          <a:bodyPr/>
          <a:lstStyle/>
          <a:p>
            <a:r>
              <a:rPr lang="en-US" dirty="0" smtClean="0"/>
              <a:t>*1500’s </a:t>
            </a:r>
          </a:p>
          <a:p>
            <a:r>
              <a:rPr lang="en-US" dirty="0" smtClean="0"/>
              <a:t>*</a:t>
            </a:r>
            <a:r>
              <a:rPr lang="en-US" dirty="0" err="1" smtClean="0"/>
              <a:t>cocinado</a:t>
            </a:r>
            <a:r>
              <a:rPr lang="en-US" dirty="0" smtClean="0"/>
              <a:t> </a:t>
            </a:r>
            <a:r>
              <a:rPr lang="en-US" dirty="0" err="1" smtClean="0"/>
              <a:t>sobre</a:t>
            </a:r>
            <a:r>
              <a:rPr lang="en-US" dirty="0" smtClean="0"/>
              <a:t> </a:t>
            </a:r>
            <a:r>
              <a:rPr lang="en-US" dirty="0" err="1" smtClean="0"/>
              <a:t>carbón</a:t>
            </a:r>
            <a:r>
              <a:rPr lang="en-US" dirty="0" smtClean="0"/>
              <a:t> </a:t>
            </a:r>
          </a:p>
          <a:p>
            <a:r>
              <a:rPr lang="en-US" dirty="0" err="1" smtClean="0"/>
              <a:t>Ingredientes</a:t>
            </a:r>
            <a:r>
              <a:rPr lang="en-US" dirty="0" smtClean="0"/>
              <a:t> son carne, </a:t>
            </a:r>
            <a:r>
              <a:rPr lang="en-US" dirty="0" err="1" smtClean="0"/>
              <a:t>tomate</a:t>
            </a:r>
            <a:r>
              <a:rPr lang="en-US" dirty="0" smtClean="0"/>
              <a:t>, </a:t>
            </a:r>
            <a:r>
              <a:rPr lang="en-US" dirty="0" err="1" smtClean="0"/>
              <a:t>cebolla</a:t>
            </a:r>
            <a:r>
              <a:rPr lang="en-US" dirty="0" smtClean="0"/>
              <a:t>, </a:t>
            </a:r>
            <a:r>
              <a:rPr lang="en-US" dirty="0" err="1" smtClean="0"/>
              <a:t>tortrilla</a:t>
            </a:r>
            <a:r>
              <a:rPr lang="en-US" dirty="0" smtClean="0"/>
              <a:t> de </a:t>
            </a:r>
            <a:r>
              <a:rPr lang="en-US" dirty="0" err="1" smtClean="0"/>
              <a:t>maiz</a:t>
            </a:r>
            <a:r>
              <a:rPr lang="en-US" dirty="0" smtClean="0"/>
              <a:t>, salsa, guacamole, y lima</a:t>
            </a:r>
          </a:p>
          <a:p>
            <a:r>
              <a:rPr lang="en-US" dirty="0" err="1" smtClean="0"/>
              <a:t>Otro</a:t>
            </a:r>
            <a:r>
              <a:rPr lang="en-US" dirty="0" smtClean="0"/>
              <a:t> </a:t>
            </a:r>
            <a:r>
              <a:rPr lang="en-US" dirty="0" err="1" smtClean="0"/>
              <a:t>nombre</a:t>
            </a:r>
            <a:r>
              <a:rPr lang="en-US" dirty="0"/>
              <a:t> </a:t>
            </a:r>
            <a:r>
              <a:rPr lang="en-US" dirty="0" smtClean="0"/>
              <a:t>- carne </a:t>
            </a:r>
            <a:r>
              <a:rPr lang="en-US" dirty="0" err="1" smtClean="0"/>
              <a:t>asada</a:t>
            </a:r>
            <a:r>
              <a:rPr lang="en-US" dirty="0" smtClean="0"/>
              <a:t> taco</a:t>
            </a:r>
          </a:p>
          <a:p>
            <a:endParaRPr lang="en-US" dirty="0"/>
          </a:p>
          <a:p>
            <a:r>
              <a:rPr lang="en-US" dirty="0" err="1" smtClean="0"/>
              <a:t>Otra</a:t>
            </a:r>
            <a:r>
              <a:rPr lang="en-US" dirty="0" smtClean="0"/>
              <a:t> </a:t>
            </a:r>
            <a:r>
              <a:rPr lang="en-US" dirty="0" err="1" smtClean="0"/>
              <a:t>informacion</a:t>
            </a:r>
            <a:r>
              <a:rPr lang="en-US" dirty="0" smtClean="0"/>
              <a:t>: </a:t>
            </a:r>
            <a:r>
              <a:rPr lang="en-US" dirty="0" smtClean="0">
                <a:hlinkClick r:id="rId2"/>
              </a:rPr>
              <a:t>ORTEGA</a:t>
            </a:r>
            <a:r>
              <a:rPr lang="en-US" dirty="0" smtClean="0"/>
              <a:t> </a:t>
            </a:r>
            <a:endParaRPr lang="en-US" dirty="0"/>
          </a:p>
        </p:txBody>
      </p:sp>
      <p:pic>
        <p:nvPicPr>
          <p:cNvPr id="5" name="Content Placeholder 4" descr="&lt;strong&gt;Tacos&lt;/strong&gt; de Lengua and &lt;strong&gt;Carne&lt;/strong&gt; &lt;strong&gt;Asada&lt;/strong&gt; - &lt;strong&gt;Tacos&lt;/strong&gt; El Paisa | Kirk K ..."/>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64375" y="2198562"/>
            <a:ext cx="2734131" cy="2055938"/>
          </a:xfrm>
        </p:spPr>
      </p:pic>
    </p:spTree>
    <p:extLst>
      <p:ext uri="{BB962C8B-B14F-4D97-AF65-F5344CB8AC3E}">
        <p14:creationId xmlns:p14="http://schemas.microsoft.com/office/powerpoint/2010/main" val="2287863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Burritos: de Mexico o de </a:t>
            </a:r>
            <a:r>
              <a:rPr lang="en-US" dirty="0" err="1" smtClean="0"/>
              <a:t>los</a:t>
            </a:r>
            <a:r>
              <a:rPr lang="en-US" dirty="0" smtClean="0"/>
              <a:t> EEUU?</a:t>
            </a:r>
            <a:endParaRPr lang="en-US" dirty="0"/>
          </a:p>
        </p:txBody>
      </p:sp>
      <p:pic>
        <p:nvPicPr>
          <p:cNvPr id="5" name="Content Placeholder 4" descr="yay &lt;strong&gt;burrito&lt;/strong&gt; | Flickr - Photo Shari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93446" y="2060575"/>
            <a:ext cx="3815521" cy="4195763"/>
          </a:xfrm>
        </p:spPr>
      </p:pic>
      <p:sp>
        <p:nvSpPr>
          <p:cNvPr id="4" name="Content Placeholder 3"/>
          <p:cNvSpPr>
            <a:spLocks noGrp="1"/>
          </p:cNvSpPr>
          <p:nvPr>
            <p:ph sz="half" idx="2"/>
          </p:nvPr>
        </p:nvSpPr>
        <p:spPr>
          <a:xfrm>
            <a:off x="5654493" y="2056092"/>
            <a:ext cx="6281693" cy="4200245"/>
          </a:xfrm>
        </p:spPr>
        <p:txBody>
          <a:bodyPr>
            <a:normAutofit/>
          </a:bodyPr>
          <a:lstStyle/>
          <a:p>
            <a:r>
              <a:rPr lang="en-US" sz="2400" dirty="0" smtClean="0"/>
              <a:t>El burrito </a:t>
            </a:r>
            <a:r>
              <a:rPr lang="en-US" sz="2400" dirty="0" err="1" smtClean="0"/>
              <a:t>es</a:t>
            </a:r>
            <a:r>
              <a:rPr lang="en-US" sz="2400" dirty="0" smtClean="0"/>
              <a:t> de </a:t>
            </a:r>
            <a:r>
              <a:rPr lang="en-US" sz="2400" dirty="0" err="1" smtClean="0"/>
              <a:t>los</a:t>
            </a:r>
            <a:r>
              <a:rPr lang="en-US" sz="2400" dirty="0" smtClean="0"/>
              <a:t> </a:t>
            </a:r>
            <a:r>
              <a:rPr lang="en-US" sz="2400" dirty="0" err="1" smtClean="0"/>
              <a:t>Estados</a:t>
            </a:r>
            <a:r>
              <a:rPr lang="en-US" sz="2400" dirty="0" smtClean="0"/>
              <a:t> </a:t>
            </a:r>
            <a:r>
              <a:rPr lang="en-US" sz="2400" dirty="0" err="1" smtClean="0"/>
              <a:t>Unidos</a:t>
            </a:r>
            <a:r>
              <a:rPr lang="en-US" sz="2400" dirty="0" smtClean="0"/>
              <a:t>. </a:t>
            </a:r>
            <a:r>
              <a:rPr lang="en-US" sz="2400" dirty="0" err="1"/>
              <a:t>C</a:t>
            </a:r>
            <a:r>
              <a:rPr lang="en-US" sz="2400" dirty="0" err="1" smtClean="0"/>
              <a:t>omen</a:t>
            </a:r>
            <a:r>
              <a:rPr lang="en-US" sz="2400" dirty="0" smtClean="0"/>
              <a:t> burritos </a:t>
            </a:r>
            <a:r>
              <a:rPr lang="en-US" sz="2400" dirty="0" err="1" smtClean="0"/>
              <a:t>en</a:t>
            </a:r>
            <a:r>
              <a:rPr lang="en-US" sz="2400" dirty="0" smtClean="0"/>
              <a:t> Mexico, </a:t>
            </a:r>
            <a:r>
              <a:rPr lang="en-US" sz="2400" dirty="0" err="1" smtClean="0"/>
              <a:t>pero</a:t>
            </a:r>
            <a:r>
              <a:rPr lang="en-US" sz="2400" dirty="0" smtClean="0"/>
              <a:t> </a:t>
            </a:r>
            <a:r>
              <a:rPr lang="en-US" sz="2400" dirty="0" err="1" smtClean="0"/>
              <a:t>los</a:t>
            </a:r>
            <a:r>
              <a:rPr lang="en-US" sz="2400" dirty="0" smtClean="0"/>
              <a:t> burritos </a:t>
            </a:r>
            <a:r>
              <a:rPr lang="en-US" sz="2400" dirty="0" err="1" smtClean="0"/>
              <a:t>mexicanos</a:t>
            </a:r>
            <a:r>
              <a:rPr lang="en-US" sz="2400" dirty="0" smtClean="0"/>
              <a:t> son </a:t>
            </a:r>
            <a:r>
              <a:rPr lang="en-US" sz="2400" dirty="0" err="1" smtClean="0"/>
              <a:t>muy</a:t>
            </a:r>
            <a:r>
              <a:rPr lang="en-US" sz="2400" dirty="0" smtClean="0"/>
              <a:t> </a:t>
            </a:r>
            <a:r>
              <a:rPr lang="en-US" sz="2400" dirty="0" err="1" smtClean="0"/>
              <a:t>diferentes</a:t>
            </a:r>
            <a:r>
              <a:rPr lang="en-US" sz="2400" dirty="0" smtClean="0"/>
              <a:t> de </a:t>
            </a:r>
            <a:r>
              <a:rPr lang="en-US" sz="2400" dirty="0" err="1" smtClean="0"/>
              <a:t>los</a:t>
            </a:r>
            <a:r>
              <a:rPr lang="en-US" sz="2400" dirty="0" smtClean="0"/>
              <a:t> burritos Americanos. </a:t>
            </a:r>
            <a:r>
              <a:rPr lang="en-US" sz="2400" dirty="0" err="1"/>
              <a:t>E</a:t>
            </a:r>
            <a:r>
              <a:rPr lang="en-US" sz="2400" dirty="0" err="1" smtClean="0"/>
              <a:t>n</a:t>
            </a:r>
            <a:r>
              <a:rPr lang="en-US" sz="2400" dirty="0" smtClean="0"/>
              <a:t> </a:t>
            </a:r>
            <a:r>
              <a:rPr lang="en-US" sz="2400" dirty="0" err="1" smtClean="0"/>
              <a:t>los</a:t>
            </a:r>
            <a:r>
              <a:rPr lang="en-US" sz="2400" dirty="0" smtClean="0"/>
              <a:t> EEUU, </a:t>
            </a:r>
            <a:r>
              <a:rPr lang="en-US" sz="2400" dirty="0" err="1" smtClean="0"/>
              <a:t>los</a:t>
            </a:r>
            <a:r>
              <a:rPr lang="en-US" sz="2400" dirty="0" smtClean="0"/>
              <a:t> Americanos </a:t>
            </a:r>
            <a:r>
              <a:rPr lang="en-US" sz="2400" dirty="0" err="1" smtClean="0"/>
              <a:t>piensan</a:t>
            </a:r>
            <a:r>
              <a:rPr lang="en-US" sz="2400" dirty="0" smtClean="0"/>
              <a:t> </a:t>
            </a:r>
            <a:r>
              <a:rPr lang="en-US" sz="2400" dirty="0" err="1" smtClean="0"/>
              <a:t>muchas</a:t>
            </a:r>
            <a:r>
              <a:rPr lang="en-US" sz="2400" dirty="0" smtClean="0"/>
              <a:t> </a:t>
            </a:r>
            <a:r>
              <a:rPr lang="en-US" sz="2400" dirty="0" err="1" smtClean="0"/>
              <a:t>veces</a:t>
            </a:r>
            <a:r>
              <a:rPr lang="en-US" sz="2400" dirty="0" smtClean="0"/>
              <a:t> que </a:t>
            </a:r>
            <a:r>
              <a:rPr lang="en-US" sz="2400" dirty="0" err="1" smtClean="0"/>
              <a:t>los</a:t>
            </a:r>
            <a:r>
              <a:rPr lang="en-US" sz="2400" dirty="0" smtClean="0"/>
              <a:t> burritos </a:t>
            </a:r>
            <a:r>
              <a:rPr lang="en-US" sz="2400" dirty="0" err="1" smtClean="0"/>
              <a:t>tienen</a:t>
            </a:r>
            <a:r>
              <a:rPr lang="en-US" sz="2400" dirty="0" smtClean="0"/>
              <a:t> </a:t>
            </a:r>
            <a:r>
              <a:rPr lang="en-US" sz="2400" dirty="0" err="1" smtClean="0"/>
              <a:t>una</a:t>
            </a:r>
            <a:r>
              <a:rPr lang="en-US" sz="2400" dirty="0" smtClean="0"/>
              <a:t> </a:t>
            </a:r>
            <a:r>
              <a:rPr lang="en-US" sz="2400" dirty="0" err="1" smtClean="0"/>
              <a:t>origen</a:t>
            </a:r>
            <a:r>
              <a:rPr lang="en-US" sz="2400" dirty="0" smtClean="0"/>
              <a:t> Mexicana. No </a:t>
            </a:r>
            <a:r>
              <a:rPr lang="en-US" sz="2400" dirty="0" err="1" smtClean="0"/>
              <a:t>es</a:t>
            </a:r>
            <a:r>
              <a:rPr lang="en-US" sz="2400" dirty="0" smtClean="0"/>
              <a:t> </a:t>
            </a:r>
            <a:r>
              <a:rPr lang="en-US" sz="2400" dirty="0" err="1" smtClean="0"/>
              <a:t>totalmente</a:t>
            </a:r>
            <a:r>
              <a:rPr lang="en-US" sz="2400" dirty="0" smtClean="0"/>
              <a:t> </a:t>
            </a:r>
            <a:r>
              <a:rPr lang="en-US" sz="2400" dirty="0" err="1" smtClean="0"/>
              <a:t>verdad</a:t>
            </a:r>
            <a:r>
              <a:rPr lang="en-US" sz="2400" dirty="0" smtClean="0"/>
              <a:t>. </a:t>
            </a:r>
            <a:endParaRPr lang="en-US" sz="2400" dirty="0"/>
          </a:p>
        </p:txBody>
      </p:sp>
    </p:spTree>
    <p:extLst>
      <p:ext uri="{BB962C8B-B14F-4D97-AF65-F5344CB8AC3E}">
        <p14:creationId xmlns:p14="http://schemas.microsoft.com/office/powerpoint/2010/main" val="781846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 empanadas</a:t>
            </a:r>
            <a:endParaRPr lang="en-US" dirty="0"/>
          </a:p>
        </p:txBody>
      </p:sp>
      <p:sp>
        <p:nvSpPr>
          <p:cNvPr id="3" name="Content Placeholder 2"/>
          <p:cNvSpPr>
            <a:spLocks noGrp="1"/>
          </p:cNvSpPr>
          <p:nvPr>
            <p:ph sz="half" idx="1"/>
          </p:nvPr>
        </p:nvSpPr>
        <p:spPr/>
        <p:txBody>
          <a:bodyPr>
            <a:normAutofit fontScale="92500" lnSpcReduction="20000"/>
          </a:bodyPr>
          <a:lstStyle/>
          <a:p>
            <a:endParaRPr lang="en-US" dirty="0" smtClean="0"/>
          </a:p>
          <a:p>
            <a:r>
              <a:rPr lang="en-US" dirty="0" smtClean="0"/>
              <a:t>La masa </a:t>
            </a:r>
            <a:r>
              <a:rPr lang="en-US" dirty="0" err="1" smtClean="0"/>
              <a:t>llena</a:t>
            </a:r>
            <a:r>
              <a:rPr lang="en-US" dirty="0" smtClean="0"/>
              <a:t> con carne, </a:t>
            </a:r>
            <a:r>
              <a:rPr lang="en-US" dirty="0" err="1" smtClean="0"/>
              <a:t>cebolla</a:t>
            </a:r>
            <a:r>
              <a:rPr lang="en-US" dirty="0" smtClean="0"/>
              <a:t>, pimiento, </a:t>
            </a:r>
            <a:r>
              <a:rPr lang="en-US" dirty="0" err="1" smtClean="0"/>
              <a:t>tomates</a:t>
            </a:r>
            <a:endParaRPr lang="en-US" dirty="0"/>
          </a:p>
          <a:p>
            <a:r>
              <a:rPr lang="en-US" dirty="0" err="1" smtClean="0"/>
              <a:t>Otros</a:t>
            </a:r>
            <a:r>
              <a:rPr lang="en-US" dirty="0" smtClean="0"/>
              <a:t> </a:t>
            </a:r>
            <a:r>
              <a:rPr lang="en-US" dirty="0" err="1" smtClean="0"/>
              <a:t>paises</a:t>
            </a:r>
            <a:r>
              <a:rPr lang="en-US" dirty="0" smtClean="0"/>
              <a:t> </a:t>
            </a:r>
            <a:r>
              <a:rPr lang="en-US" dirty="0" err="1" smtClean="0"/>
              <a:t>usen</a:t>
            </a:r>
            <a:r>
              <a:rPr lang="en-US" dirty="0" smtClean="0"/>
              <a:t> </a:t>
            </a:r>
            <a:r>
              <a:rPr lang="en-US" dirty="0" err="1" smtClean="0"/>
              <a:t>ingredientes</a:t>
            </a:r>
            <a:r>
              <a:rPr lang="en-US" dirty="0" smtClean="0"/>
              <a:t> </a:t>
            </a:r>
            <a:r>
              <a:rPr lang="en-US" dirty="0" err="1" smtClean="0"/>
              <a:t>diferentes</a:t>
            </a:r>
            <a:endParaRPr lang="en-US" dirty="0" smtClean="0"/>
          </a:p>
          <a:p>
            <a:r>
              <a:rPr lang="en-US" dirty="0" smtClean="0"/>
              <a:t>Comida </a:t>
            </a:r>
            <a:r>
              <a:rPr lang="en-US" dirty="0" err="1" smtClean="0"/>
              <a:t>versatíl</a:t>
            </a:r>
            <a:r>
              <a:rPr lang="en-US" dirty="0" smtClean="0"/>
              <a:t> y </a:t>
            </a:r>
            <a:r>
              <a:rPr lang="en-US" dirty="0" err="1" smtClean="0"/>
              <a:t>deliciosa</a:t>
            </a:r>
            <a:endParaRPr lang="en-US" dirty="0" smtClean="0"/>
          </a:p>
          <a:p>
            <a:r>
              <a:rPr lang="en-US" dirty="0" smtClean="0"/>
              <a:t>Se </a:t>
            </a:r>
            <a:r>
              <a:rPr lang="en-US" dirty="0" err="1" smtClean="0"/>
              <a:t>venden</a:t>
            </a:r>
            <a:r>
              <a:rPr lang="en-US" dirty="0" smtClean="0"/>
              <a:t> </a:t>
            </a:r>
            <a:r>
              <a:rPr lang="en-US" dirty="0" err="1" smtClean="0"/>
              <a:t>en</a:t>
            </a:r>
            <a:r>
              <a:rPr lang="en-US" dirty="0" smtClean="0"/>
              <a:t> las </a:t>
            </a:r>
            <a:r>
              <a:rPr lang="en-US" dirty="0" err="1" smtClean="0"/>
              <a:t>calles</a:t>
            </a:r>
            <a:r>
              <a:rPr lang="en-US" dirty="0" smtClean="0"/>
              <a:t> </a:t>
            </a:r>
          </a:p>
          <a:p>
            <a:r>
              <a:rPr lang="en-US" dirty="0" err="1" smtClean="0"/>
              <a:t>Cuidades</a:t>
            </a:r>
            <a:r>
              <a:rPr lang="en-US" dirty="0" smtClean="0"/>
              <a:t> </a:t>
            </a:r>
            <a:r>
              <a:rPr lang="en-US" dirty="0" err="1" smtClean="0"/>
              <a:t>mexicanas</a:t>
            </a:r>
            <a:r>
              <a:rPr lang="en-US" dirty="0" smtClean="0"/>
              <a:t> </a:t>
            </a:r>
            <a:r>
              <a:rPr lang="en-US" dirty="0" err="1" smtClean="0"/>
              <a:t>diferentes</a:t>
            </a:r>
            <a:r>
              <a:rPr lang="en-US" dirty="0" smtClean="0"/>
              <a:t> </a:t>
            </a:r>
            <a:r>
              <a:rPr lang="en-US" dirty="0" err="1" smtClean="0"/>
              <a:t>concinan</a:t>
            </a:r>
            <a:r>
              <a:rPr lang="en-US" dirty="0" smtClean="0"/>
              <a:t> </a:t>
            </a:r>
            <a:r>
              <a:rPr lang="en-US" dirty="0" err="1" smtClean="0"/>
              <a:t>recetas</a:t>
            </a:r>
            <a:r>
              <a:rPr lang="en-US" dirty="0" smtClean="0"/>
              <a:t> </a:t>
            </a:r>
            <a:r>
              <a:rPr lang="en-US" dirty="0" err="1" smtClean="0"/>
              <a:t>diferentes</a:t>
            </a:r>
            <a:endParaRPr lang="en-US" dirty="0" smtClean="0"/>
          </a:p>
          <a:p>
            <a:r>
              <a:rPr lang="en-US" b="1" dirty="0" smtClean="0"/>
              <a:t>BUEN PROVECHO – like bon </a:t>
            </a:r>
            <a:r>
              <a:rPr lang="en-US" b="1" dirty="0" err="1" smtClean="0"/>
              <a:t>appetit</a:t>
            </a:r>
            <a:endParaRPr lang="en-US" b="1" dirty="0"/>
          </a:p>
          <a:p>
            <a:endParaRPr lang="en-US" dirty="0" smtClean="0"/>
          </a:p>
          <a:p>
            <a:endParaRPr lang="en-US" dirty="0"/>
          </a:p>
          <a:p>
            <a:pPr marL="0" indent="0">
              <a:buNone/>
            </a:pPr>
            <a:r>
              <a:rPr lang="en-US" dirty="0" err="1" smtClean="0">
                <a:hlinkClick r:id="rId2"/>
              </a:rPr>
              <a:t>Otra</a:t>
            </a:r>
            <a:r>
              <a:rPr lang="en-US" dirty="0" smtClean="0">
                <a:hlinkClick r:id="rId2"/>
              </a:rPr>
              <a:t> </a:t>
            </a:r>
            <a:r>
              <a:rPr lang="en-US" dirty="0" err="1" smtClean="0">
                <a:hlinkClick r:id="rId2"/>
              </a:rPr>
              <a:t>informacion</a:t>
            </a:r>
            <a:r>
              <a:rPr lang="en-US" dirty="0" smtClean="0"/>
              <a:t> </a:t>
            </a:r>
            <a:r>
              <a:rPr lang="en-US" dirty="0" err="1" smtClean="0"/>
              <a:t>sobre</a:t>
            </a:r>
            <a:r>
              <a:rPr lang="en-US" dirty="0" smtClean="0"/>
              <a:t> la </a:t>
            </a:r>
            <a:r>
              <a:rPr lang="en-US" dirty="0" err="1" smtClean="0"/>
              <a:t>historia</a:t>
            </a:r>
            <a:endParaRPr lang="en-US" dirty="0"/>
          </a:p>
        </p:txBody>
      </p:sp>
      <p:pic>
        <p:nvPicPr>
          <p:cNvPr id="5" name="Content Placeholder 4" descr="Én így főzök... a.k.a. Konyhatündér: Mexikói húsvét ..."/>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40834" y="1711325"/>
            <a:ext cx="3810000" cy="2857500"/>
          </a:xfrm>
        </p:spPr>
      </p:pic>
    </p:spTree>
    <p:extLst>
      <p:ext uri="{BB962C8B-B14F-4D97-AF65-F5344CB8AC3E}">
        <p14:creationId xmlns:p14="http://schemas.microsoft.com/office/powerpoint/2010/main" val="4199861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 Frijoles</a:t>
            </a:r>
            <a:endParaRPr lang="en-US" dirty="0"/>
          </a:p>
        </p:txBody>
      </p:sp>
      <p:sp>
        <p:nvSpPr>
          <p:cNvPr id="3" name="Content Placeholder 2"/>
          <p:cNvSpPr>
            <a:spLocks noGrp="1"/>
          </p:cNvSpPr>
          <p:nvPr>
            <p:ph sz="half" idx="1"/>
          </p:nvPr>
        </p:nvSpPr>
        <p:spPr/>
        <p:txBody>
          <a:bodyPr/>
          <a:lstStyle/>
          <a:p>
            <a:r>
              <a:rPr lang="en-US" dirty="0" smtClean="0"/>
              <a:t>Se </a:t>
            </a:r>
            <a:r>
              <a:rPr lang="en-US" dirty="0" err="1" smtClean="0"/>
              <a:t>origen</a:t>
            </a:r>
            <a:r>
              <a:rPr lang="en-US" dirty="0" smtClean="0"/>
              <a:t> de </a:t>
            </a:r>
            <a:r>
              <a:rPr lang="en-US" dirty="0" err="1" smtClean="0"/>
              <a:t>mexico</a:t>
            </a:r>
            <a:r>
              <a:rPr lang="en-US" dirty="0" smtClean="0"/>
              <a:t> (no </a:t>
            </a:r>
            <a:r>
              <a:rPr lang="en-US" dirty="0" err="1" smtClean="0"/>
              <a:t>andino</a:t>
            </a:r>
            <a:r>
              <a:rPr lang="en-US" dirty="0" smtClean="0"/>
              <a:t>, </a:t>
            </a:r>
            <a:r>
              <a:rPr lang="en-US" dirty="0" err="1" smtClean="0"/>
              <a:t>ni</a:t>
            </a:r>
            <a:r>
              <a:rPr lang="en-US" dirty="0" smtClean="0"/>
              <a:t> </a:t>
            </a:r>
            <a:r>
              <a:rPr lang="en-US" dirty="0" err="1" smtClean="0"/>
              <a:t>español</a:t>
            </a:r>
            <a:r>
              <a:rPr lang="en-US" dirty="0" smtClean="0"/>
              <a:t>)</a:t>
            </a:r>
          </a:p>
          <a:p>
            <a:r>
              <a:rPr lang="en-US" dirty="0" err="1" smtClean="0"/>
              <a:t>Pueden</a:t>
            </a:r>
            <a:r>
              <a:rPr lang="en-US" dirty="0" smtClean="0"/>
              <a:t> </a:t>
            </a:r>
            <a:r>
              <a:rPr lang="en-US" dirty="0" err="1" smtClean="0"/>
              <a:t>ser</a:t>
            </a:r>
            <a:r>
              <a:rPr lang="en-US" dirty="0" smtClean="0"/>
              <a:t> </a:t>
            </a:r>
            <a:r>
              <a:rPr lang="en-US" dirty="0" err="1" smtClean="0"/>
              <a:t>concinado</a:t>
            </a:r>
            <a:r>
              <a:rPr lang="en-US" dirty="0" smtClean="0"/>
              <a:t> </a:t>
            </a:r>
            <a:r>
              <a:rPr lang="en-US" dirty="0" err="1" smtClean="0"/>
              <a:t>en</a:t>
            </a:r>
            <a:r>
              <a:rPr lang="en-US" dirty="0" smtClean="0"/>
              <a:t> </a:t>
            </a:r>
            <a:r>
              <a:rPr lang="en-US" dirty="0" err="1" smtClean="0"/>
              <a:t>variedades</a:t>
            </a:r>
            <a:r>
              <a:rPr lang="en-US" dirty="0" smtClean="0"/>
              <a:t> </a:t>
            </a:r>
            <a:r>
              <a:rPr lang="en-US" dirty="0" err="1" smtClean="0"/>
              <a:t>diferentes</a:t>
            </a:r>
            <a:r>
              <a:rPr lang="en-US" dirty="0" smtClean="0"/>
              <a:t> (</a:t>
            </a:r>
            <a:r>
              <a:rPr lang="en-US" dirty="0" err="1" smtClean="0"/>
              <a:t>sopa</a:t>
            </a:r>
            <a:r>
              <a:rPr lang="en-US" dirty="0" smtClean="0"/>
              <a:t>, con </a:t>
            </a:r>
            <a:r>
              <a:rPr lang="en-US" dirty="0" err="1" smtClean="0"/>
              <a:t>arroz</a:t>
            </a:r>
            <a:r>
              <a:rPr lang="en-US" dirty="0" smtClean="0"/>
              <a:t>, etc.)</a:t>
            </a:r>
          </a:p>
          <a:p>
            <a:r>
              <a:rPr lang="en-US" dirty="0" smtClean="0"/>
              <a:t>Son </a:t>
            </a:r>
            <a:r>
              <a:rPr lang="en-US" dirty="0" err="1" smtClean="0"/>
              <a:t>blancos</a:t>
            </a:r>
            <a:r>
              <a:rPr lang="en-US" dirty="0" smtClean="0"/>
              <a:t>, </a:t>
            </a:r>
            <a:r>
              <a:rPr lang="en-US" dirty="0" err="1" smtClean="0"/>
              <a:t>negros</a:t>
            </a:r>
            <a:r>
              <a:rPr lang="en-US" dirty="0" smtClean="0"/>
              <a:t>, </a:t>
            </a:r>
            <a:r>
              <a:rPr lang="en-US" dirty="0" err="1" smtClean="0"/>
              <a:t>rojos</a:t>
            </a:r>
            <a:r>
              <a:rPr lang="en-US" dirty="0" smtClean="0"/>
              <a:t>, </a:t>
            </a:r>
            <a:r>
              <a:rPr lang="en-US" dirty="0" err="1" smtClean="0"/>
              <a:t>marrones</a:t>
            </a:r>
            <a:r>
              <a:rPr lang="en-US" dirty="0" smtClean="0"/>
              <a:t>, </a:t>
            </a:r>
            <a:r>
              <a:rPr lang="en-US" dirty="0" err="1" smtClean="0"/>
              <a:t>canaria</a:t>
            </a:r>
            <a:r>
              <a:rPr lang="en-US" dirty="0" smtClean="0"/>
              <a:t>, lima, pinto (</a:t>
            </a:r>
            <a:r>
              <a:rPr lang="en-US" dirty="0" err="1" smtClean="0"/>
              <a:t>tipos</a:t>
            </a:r>
            <a:r>
              <a:rPr lang="en-US" dirty="0" smtClean="0"/>
              <a:t> de frijoles </a:t>
            </a:r>
            <a:r>
              <a:rPr lang="en-US" dirty="0" err="1" smtClean="0"/>
              <a:t>diferentes</a:t>
            </a:r>
            <a:r>
              <a:rPr lang="en-US" dirty="0" smtClean="0"/>
              <a:t>)</a:t>
            </a:r>
          </a:p>
          <a:p>
            <a:r>
              <a:rPr lang="en-US" b="1" u="sng" dirty="0" err="1" smtClean="0"/>
              <a:t>Sobremesa</a:t>
            </a:r>
            <a:r>
              <a:rPr lang="en-US" b="1" u="sng" dirty="0" smtClean="0"/>
              <a:t>  - </a:t>
            </a:r>
            <a:r>
              <a:rPr lang="en-US" b="1" u="sng" dirty="0" err="1" smtClean="0"/>
              <a:t>conversaciones</a:t>
            </a:r>
            <a:r>
              <a:rPr lang="en-US" b="1" u="sng" dirty="0" smtClean="0"/>
              <a:t> </a:t>
            </a:r>
            <a:r>
              <a:rPr lang="en-US" b="1" u="sng" dirty="0" err="1" smtClean="0"/>
              <a:t>despues</a:t>
            </a:r>
            <a:r>
              <a:rPr lang="en-US" b="1" u="sng" dirty="0" smtClean="0"/>
              <a:t> de comer a la mesa. MUY IMPORTANTE A SER EDUCADO DURANTE COMER</a:t>
            </a:r>
          </a:p>
          <a:p>
            <a:endParaRPr lang="en-US" dirty="0" smtClean="0"/>
          </a:p>
          <a:p>
            <a:endParaRPr lang="en-US" dirty="0"/>
          </a:p>
        </p:txBody>
      </p:sp>
      <p:pic>
        <p:nvPicPr>
          <p:cNvPr id="5" name="Content Placeholder 4" descr="&lt;strong&gt;FRIJOLES&lt;/strong&gt; REFRITOS (paso a paso) | Entre Fogones y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67475" y="2060575"/>
            <a:ext cx="4395788" cy="2939683"/>
          </a:xfrm>
        </p:spPr>
      </p:pic>
    </p:spTree>
    <p:extLst>
      <p:ext uri="{BB962C8B-B14F-4D97-AF65-F5344CB8AC3E}">
        <p14:creationId xmlns:p14="http://schemas.microsoft.com/office/powerpoint/2010/main" val="1896107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Practicamos</a:t>
            </a:r>
            <a:r>
              <a:rPr lang="en-US" dirty="0" smtClean="0"/>
              <a:t>!!! </a:t>
            </a:r>
            <a:endParaRPr lang="en-US" dirty="0"/>
          </a:p>
        </p:txBody>
      </p:sp>
      <p:sp>
        <p:nvSpPr>
          <p:cNvPr id="3" name="Content Placeholder 2"/>
          <p:cNvSpPr>
            <a:spLocks noGrp="1"/>
          </p:cNvSpPr>
          <p:nvPr>
            <p:ph sz="half" idx="1"/>
          </p:nvPr>
        </p:nvSpPr>
        <p:spPr>
          <a:xfrm>
            <a:off x="1166812" y="2022475"/>
            <a:ext cx="9424988" cy="4195763"/>
          </a:xfrm>
        </p:spPr>
        <p:txBody>
          <a:bodyPr/>
          <a:lstStyle/>
          <a:p>
            <a:r>
              <a:rPr lang="en-US" dirty="0" err="1" smtClean="0"/>
              <a:t>Esta</a:t>
            </a:r>
            <a:r>
              <a:rPr lang="en-US" dirty="0" smtClean="0"/>
              <a:t> comida se llama__________________</a:t>
            </a:r>
          </a:p>
          <a:p>
            <a:pPr marL="0" indent="0">
              <a:buNone/>
            </a:pPr>
            <a:r>
              <a:rPr lang="en-US" dirty="0" smtClean="0"/>
              <a:t>Las frijoles</a:t>
            </a:r>
          </a:p>
          <a:p>
            <a:pPr marL="0" indent="0">
              <a:buNone/>
            </a:pPr>
            <a:r>
              <a:rPr lang="en-US" dirty="0" smtClean="0"/>
              <a:t>Las tortillas</a:t>
            </a:r>
          </a:p>
          <a:p>
            <a:pPr marL="0" indent="0">
              <a:buNone/>
            </a:pPr>
            <a:r>
              <a:rPr lang="en-US" dirty="0" smtClean="0"/>
              <a:t>Los carne </a:t>
            </a:r>
            <a:r>
              <a:rPr lang="en-US" dirty="0" err="1" smtClean="0"/>
              <a:t>asada</a:t>
            </a:r>
            <a:r>
              <a:rPr lang="en-US" dirty="0" smtClean="0"/>
              <a:t> tacos</a:t>
            </a:r>
            <a:endParaRPr lang="en-US" dirty="0"/>
          </a:p>
          <a:p>
            <a:pPr marL="0" indent="0">
              <a:buNone/>
            </a:pPr>
            <a:r>
              <a:rPr lang="en-US" dirty="0" err="1" smtClean="0"/>
              <a:t>Esta</a:t>
            </a:r>
            <a:r>
              <a:rPr lang="en-US" dirty="0" smtClean="0"/>
              <a:t> comida se llama____________________</a:t>
            </a:r>
          </a:p>
          <a:p>
            <a:pPr marL="0" indent="0">
              <a:buNone/>
            </a:pPr>
            <a:r>
              <a:rPr lang="en-US" dirty="0" smtClean="0"/>
              <a:t>Las enchiladas</a:t>
            </a:r>
          </a:p>
          <a:p>
            <a:pPr marL="0" indent="0">
              <a:buNone/>
            </a:pPr>
            <a:r>
              <a:rPr lang="en-US" dirty="0" smtClean="0"/>
              <a:t>Las empanadas</a:t>
            </a:r>
          </a:p>
          <a:p>
            <a:pPr marL="0" indent="0">
              <a:buNone/>
            </a:pPr>
            <a:r>
              <a:rPr lang="en-US" dirty="0" smtClean="0"/>
              <a:t>La salsa </a:t>
            </a:r>
            <a:r>
              <a:rPr lang="en-US" dirty="0" err="1" smtClean="0"/>
              <a:t>verde</a:t>
            </a:r>
            <a:endParaRPr lang="en-US" dirty="0"/>
          </a:p>
        </p:txBody>
      </p:sp>
      <p:pic>
        <p:nvPicPr>
          <p:cNvPr id="5" name="Picture 4" descr="CesArts: septiembre 20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2400" y="1717675"/>
            <a:ext cx="2679700" cy="1823449"/>
          </a:xfrm>
          <a:prstGeom prst="rect">
            <a:avLst/>
          </a:prstGeom>
        </p:spPr>
      </p:pic>
      <p:pic>
        <p:nvPicPr>
          <p:cNvPr id="6" name="Picture 5" descr="엠빠나다 - 나무위키"/>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2400" y="3827042"/>
            <a:ext cx="2679700" cy="2105278"/>
          </a:xfrm>
          <a:prstGeom prst="rect">
            <a:avLst/>
          </a:prstGeom>
        </p:spPr>
      </p:pic>
      <p:sp>
        <p:nvSpPr>
          <p:cNvPr id="4" name="Rectangle 3">
            <a:hlinkClick r:id="rId4" action="ppaction://hlinksldjump"/>
          </p:cNvPr>
          <p:cNvSpPr/>
          <p:nvPr/>
        </p:nvSpPr>
        <p:spPr>
          <a:xfrm>
            <a:off x="1015628" y="2462390"/>
            <a:ext cx="1790700" cy="3332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5" action="ppaction://hlinksldjump"/>
          </p:cNvPr>
          <p:cNvSpPr/>
          <p:nvPr/>
        </p:nvSpPr>
        <p:spPr>
          <a:xfrm>
            <a:off x="1015628" y="2894305"/>
            <a:ext cx="1932172" cy="3412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4" action="ppaction://hlinksldjump"/>
          </p:cNvPr>
          <p:cNvSpPr/>
          <p:nvPr/>
        </p:nvSpPr>
        <p:spPr>
          <a:xfrm>
            <a:off x="958384" y="3334220"/>
            <a:ext cx="3011488" cy="3017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4" action="ppaction://hlinksldjump"/>
          </p:cNvPr>
          <p:cNvSpPr/>
          <p:nvPr/>
        </p:nvSpPr>
        <p:spPr>
          <a:xfrm>
            <a:off x="1282700" y="4152900"/>
            <a:ext cx="1665100" cy="2413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hlinkClick r:id="rId5" action="ppaction://hlinksldjump"/>
          </p:cNvPr>
          <p:cNvSpPr/>
          <p:nvPr/>
        </p:nvSpPr>
        <p:spPr>
          <a:xfrm>
            <a:off x="1166812" y="4526253"/>
            <a:ext cx="1995488" cy="2591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hlinkClick r:id="rId4" action="ppaction://hlinksldjump"/>
          </p:cNvPr>
          <p:cNvSpPr/>
          <p:nvPr/>
        </p:nvSpPr>
        <p:spPr>
          <a:xfrm>
            <a:off x="1166812" y="4947748"/>
            <a:ext cx="1780988" cy="2288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91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Permission Slip for Field Trip </a:t>
            </a:r>
            <a:endParaRPr lang="en-US" dirty="0"/>
          </a:p>
        </p:txBody>
      </p:sp>
      <p:sp>
        <p:nvSpPr>
          <p:cNvPr id="3" name="Content Placeholder 2"/>
          <p:cNvSpPr>
            <a:spLocks noGrp="1"/>
          </p:cNvSpPr>
          <p:nvPr>
            <p:ph sz="half" idx="1"/>
          </p:nvPr>
        </p:nvSpPr>
        <p:spPr>
          <a:xfrm>
            <a:off x="1103312" y="1143001"/>
            <a:ext cx="9666288" cy="5113338"/>
          </a:xfrm>
        </p:spPr>
        <p:txBody>
          <a:bodyPr>
            <a:normAutofit/>
          </a:bodyPr>
          <a:lstStyle/>
          <a:p>
            <a:r>
              <a:rPr lang="en-US" dirty="0" smtClean="0"/>
              <a:t>Dear Parent/Guardian,</a:t>
            </a:r>
          </a:p>
          <a:p>
            <a:pPr marL="0" indent="0">
              <a:buNone/>
            </a:pPr>
            <a:endParaRPr lang="en-US" dirty="0"/>
          </a:p>
          <a:p>
            <a:pPr marL="0" indent="0">
              <a:buNone/>
            </a:pPr>
            <a:r>
              <a:rPr lang="en-US" dirty="0" smtClean="0"/>
              <a:t>Your child’s Spanish class is taking a field trip to Old Mexico Restaurant in Ithaca, New York on Friday, December 15</a:t>
            </a:r>
            <a:r>
              <a:rPr lang="en-US" baseline="30000" dirty="0" smtClean="0"/>
              <a:t>th</a:t>
            </a:r>
            <a:r>
              <a:rPr lang="en-US" dirty="0" smtClean="0"/>
              <a:t>, 2017. During this field trip, students will visit a Mexican restaurant and be expected to order their meal as well as communicate at their tables entirely in Spanish. Please print this paper, fill out the information according to your child, and have your child turn in the completed permission slip no later than WEDNESDAY, NOVEMBER 24</a:t>
            </a:r>
            <a:r>
              <a:rPr lang="en-US" baseline="30000" dirty="0" smtClean="0"/>
              <a:t>th</a:t>
            </a:r>
            <a:r>
              <a:rPr lang="en-US" dirty="0" smtClean="0"/>
              <a:t> to Miss </a:t>
            </a:r>
            <a:r>
              <a:rPr lang="en-US" dirty="0" err="1" smtClean="0"/>
              <a:t>Stoyell</a:t>
            </a:r>
            <a:r>
              <a:rPr lang="en-US" dirty="0" smtClean="0"/>
              <a:t>. </a:t>
            </a:r>
          </a:p>
          <a:p>
            <a:pPr marL="0" indent="0">
              <a:buNone/>
            </a:pPr>
            <a:r>
              <a:rPr lang="en-US" dirty="0"/>
              <a:t>	</a:t>
            </a:r>
            <a:r>
              <a:rPr lang="en-US" dirty="0" smtClean="0"/>
              <a:t>										Gracias!</a:t>
            </a:r>
          </a:p>
          <a:p>
            <a:pPr marL="0" indent="0">
              <a:buNone/>
            </a:pPr>
            <a:r>
              <a:rPr lang="en-US" dirty="0"/>
              <a:t>	</a:t>
            </a:r>
            <a:r>
              <a:rPr lang="en-US" dirty="0" smtClean="0"/>
              <a:t>										Miss Tate </a:t>
            </a:r>
            <a:r>
              <a:rPr lang="en-US" dirty="0" err="1" smtClean="0"/>
              <a:t>Stoyell</a:t>
            </a:r>
            <a:endParaRPr lang="en-US" dirty="0" smtClean="0"/>
          </a:p>
          <a:p>
            <a:pPr marL="0" indent="0">
              <a:buNone/>
            </a:pPr>
            <a:endParaRPr lang="en-US" dirty="0"/>
          </a:p>
          <a:p>
            <a:pPr marL="0" indent="0">
              <a:buNone/>
            </a:pPr>
            <a:r>
              <a:rPr lang="en-US" dirty="0" smtClean="0"/>
              <a:t> </a:t>
            </a:r>
          </a:p>
          <a:p>
            <a:pPr marL="0" indent="0">
              <a:buNone/>
            </a:pPr>
            <a:r>
              <a:rPr lang="en-US" dirty="0" smtClean="0"/>
              <a:t>I, __________________, give my child ___________________ permission to attend the Spanish field trip to New Mexico Restaurant on December 15</a:t>
            </a:r>
            <a:r>
              <a:rPr lang="en-US" baseline="30000" dirty="0" smtClean="0"/>
              <a:t>th</a:t>
            </a:r>
            <a:r>
              <a:rPr lang="en-US" dirty="0" smtClean="0"/>
              <a:t> 2017. </a:t>
            </a:r>
            <a:endParaRPr lang="en-US" dirty="0"/>
          </a:p>
        </p:txBody>
      </p:sp>
    </p:spTree>
    <p:extLst>
      <p:ext uri="{BB962C8B-B14F-4D97-AF65-F5344CB8AC3E}">
        <p14:creationId xmlns:p14="http://schemas.microsoft.com/office/powerpoint/2010/main" val="36359457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108</TotalTime>
  <Words>489</Words>
  <Application>Microsoft Office PowerPoint</Application>
  <PresentationFormat>Widescreen</PresentationFormat>
  <Paragraphs>66</Paragraphs>
  <Slides>12</Slides>
  <Notes>0</Notes>
  <HiddenSlides>2</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Century Gothic</vt:lpstr>
      <vt:lpstr>Wingdings 3</vt:lpstr>
      <vt:lpstr>Ion</vt:lpstr>
      <vt:lpstr>PowerPoint Project: La Comida</vt:lpstr>
      <vt:lpstr>Table of Contents</vt:lpstr>
      <vt:lpstr>            Objectives/Objetivos</vt:lpstr>
      <vt:lpstr>Los tacos de Mexico </vt:lpstr>
      <vt:lpstr>Burritos: de Mexico o de los EEUU?</vt:lpstr>
      <vt:lpstr>Las empanadas</vt:lpstr>
      <vt:lpstr>Los Frijoles</vt:lpstr>
      <vt:lpstr>¡¡¡Practicamos!!! </vt:lpstr>
      <vt:lpstr>Permission Slip for Field Trip </vt:lpstr>
      <vt:lpstr>Thanks for joining!</vt:lpstr>
      <vt:lpstr>PowerPoint Presentation</vt:lpstr>
      <vt:lpstr>PowerPoint Presentation</vt:lpstr>
    </vt:vector>
  </TitlesOfParts>
  <Company>SUNY Cortland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Project</dc:title>
  <dc:creator>labman</dc:creator>
  <cp:lastModifiedBy>labman</cp:lastModifiedBy>
  <cp:revision>40</cp:revision>
  <dcterms:created xsi:type="dcterms:W3CDTF">2017-11-07T21:25:36Z</dcterms:created>
  <dcterms:modified xsi:type="dcterms:W3CDTF">2017-11-21T21:54:37Z</dcterms:modified>
</cp:coreProperties>
</file>