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164B369-74C4-4278-AE15-7B45C5E5633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64B369-74C4-4278-AE15-7B45C5E563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64B369-74C4-4278-AE15-7B45C5E563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64B369-74C4-4278-AE15-7B45C5E563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64B369-74C4-4278-AE15-7B45C5E5633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64B369-74C4-4278-AE15-7B45C5E563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164B369-74C4-4278-AE15-7B45C5E563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164B369-74C4-4278-AE15-7B45C5E563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164B369-74C4-4278-AE15-7B45C5E5633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64B369-74C4-4278-AE15-7B45C5E563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00132B2-67D1-4FC5-B6E6-67C56E63CF44}" type="datetimeFigureOut">
              <a:rPr lang="en-US" smtClean="0"/>
              <a:pPr/>
              <a:t>11/17/2008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64B369-74C4-4278-AE15-7B45C5E5633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00132B2-67D1-4FC5-B6E6-67C56E63CF44}" type="datetimeFigureOut">
              <a:rPr lang="en-US" smtClean="0"/>
              <a:pPr/>
              <a:t>11/17/2008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164B369-74C4-4278-AE15-7B45C5E5633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visitingdc.com/images/bronx-zoo-address.jpg&amp;imgrefurl=http://www.visitingdc.com/new-york/bronx-zoo-address.asp&amp;h=394&amp;w=625&amp;sz=92&amp;hl=en&amp;start=1&amp;sig2=seyyaZqRlnAlp-blMIr2_w&amp;um=1&amp;usg=__yf78BI4XFVGNKqx1OLr_miOoxYk=&amp;tbnid=-aYNBrAKWBwdtM:&amp;tbnh=86&amp;tbnw=136&amp;ei=x_4aSZiQF5nAMbHAnOEO&amp;prev=/images?q=about+the+bronx+zoo&amp;um=1&amp;hl=en&amp;rlz=1T4GGIH_enUS284&amp;sa=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art.zealotblog.com/files/2007/12/20071212-britenbucher-winter-wonderland2.jpg&amp;imgrefurl=http://art.zealotblog.com/2007/12/winter-wonderland-by-renie-britenbucher-2/&amp;h=500&amp;w=500&amp;sz=79&amp;hl=en&amp;start=6&amp;sig2=TITGsb48nzAkiZqOlRinVw&amp;um=1&amp;usg=__AOYQYrI7na-FMGNLXTRRXVM-2Qs=&amp;tbnid=X--MsltMX-jW-M:&amp;tbnh=130&amp;tbnw=130&amp;ei=_v4aSbuCCJ36NO76yN0O&amp;prev=/images?q=winter+wonderland&amp;um=1&amp;hl=en&amp;rlz=1T4GGIH_enUS284"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images.google.com/imgres?imgurl=https://pixelgirlshop.com/item_images/1350_mypaper_smores_full.jpg&amp;imgrefurl=http://profile.myspace.com/index.cfm?fuseaction=user.viewprofile&amp;friendid=229852948&amp;h=300&amp;w=300&amp;sz=23&amp;hl=en&amp;start=4&amp;sig2=QBSlTILoR-5kq4HaK4x4sg&amp;um=1&amp;usg=__7oYKBX-l5eLW8kWS0Vl5CEexO5U=&amp;tbnid=9_HmtC8PeNtHkM:&amp;tbnh=116&amp;tbnw=116&amp;ei=FP8aSYvvKKOiNYzl6NEO&amp;prev=/images?q=smores&amp;um=1&amp;hl=en&amp;rlz=1T4GGIH_enUS28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www.arnheminternationalschool.nl/upload/image/Schoolbus-708122.jpg&amp;imgrefurl=http://www.arnheminternationalschool.nl/showsite.asp?map_id=8024&amp;h=480&amp;w=458&amp;sz=65&amp;hl=en&amp;start=3&amp;sig2=7xSOFWB4ZjyauVyKoOpdtQ&amp;um=1&amp;usg=__28JbO-9mw4GPJVzqx7r5GvfPO0g=&amp;tbnid=CyhcQ2JbSVR9ZM:&amp;tbnh=129&amp;tbnw=123&amp;ei=Z_8aSaizGZnAMbHAnOEO&amp;prev=/images?q=schoolbus&amp;um=1&amp;hl=en&amp;rlz=1T4GGIH_enUS28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files.turbosquid.com/Preview/Content_on_1_18_2002_08_01_39/Frogs.jpgCD81D1D8-66C0-41EB-8377CC6D718A4440.jpgLarge.jpg&amp;imgrefurl=http://www.turbosquid.com/FullPreview/Index.cfm/ID/161169&amp;h=400&amp;w=330&amp;sz=41&amp;hl=en&amp;start=11&amp;sig2=ZVIlGHTp0mtvA9dnNsZ6Tg&amp;um=1&amp;usg=__90kCAxDO37qaJMhUTdtxJFlYbRo=&amp;tbnid=eHSLG3nE_iB1iM:&amp;tbnh=124&amp;tbnw=102&amp;ei=e_8aSeWvFZ36NMr6wN0O&amp;prev=/images?q=frogs&amp;um=1&amp;hl=en&amp;rlz=1T4GGIH_enUS28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visitingdc.com/images/bronx-zoo-address.jpg&amp;imgrefurl=http://www.visitingdc.com/new-york/bronx-zoo-address.asp&amp;h=394&amp;w=625&amp;sz=92&amp;hl=en&amp;start=9&amp;sig2=EDgf1DA5y8oopdlW2EMHLg&amp;um=1&amp;usg=__WREsX1_5kKopeBrg5uiMAf1O2k0=&amp;tbnid=-aYNBrAKWBwdtM:&amp;tbnh=86&amp;tbnw=136&amp;ei=7_8aSbOsIYL0ML3T-dcO&amp;prev=/images?q=bronx&amp;um=1&amp;hl=en&amp;rlz=1T4GGIH_enUS28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http://www.ngms.state.ms.us/env/images/recycle,%20reuse%20reduce.jpg&amp;imgrefurl=http://www.ngms.state.ms.us/env/Newsletter/May07/frontpage_May07.htm&amp;h=600&amp;w=600&amp;sz=41&amp;hl=en&amp;start=2&amp;sig2=A1DCtuq8jk2EXSODf6xf6Q&amp;um=1&amp;usg=__aDTDpyRMZhTYvOuVTlKGT4p_h_Q=&amp;tbnid=0-N1j7q2lzSK7M:&amp;tbnh=135&amp;tbnw=135&amp;ei=0P8aScTDAo3ENKiJ6M8O&amp;prev=/images?q=reduce+reuse+recycle&amp;um=1&amp;hl=en&amp;rlz=1T4GGIH_enUS28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Field Trip: Bronx Zoo!</a:t>
            </a:r>
            <a:endParaRPr lang="en-US" dirty="0"/>
          </a:p>
        </p:txBody>
      </p:sp>
      <p:sp>
        <p:nvSpPr>
          <p:cNvPr id="3" name="Subtitle 2"/>
          <p:cNvSpPr>
            <a:spLocks noGrp="1"/>
          </p:cNvSpPr>
          <p:nvPr>
            <p:ph type="subTitle" idx="1"/>
          </p:nvPr>
        </p:nvSpPr>
        <p:spPr/>
        <p:txBody>
          <a:bodyPr/>
          <a:lstStyle/>
          <a:p>
            <a:r>
              <a:rPr lang="en-US" dirty="0" smtClean="0"/>
              <a:t>By Andrea O’Dell</a:t>
            </a:r>
            <a:endParaRPr lang="en-US" dirty="0"/>
          </a:p>
        </p:txBody>
      </p:sp>
      <p:pic>
        <p:nvPicPr>
          <p:cNvPr id="16386" name="Picture 2" descr="http://tbn0.google.com/images?q=tbn:-aYNBrAKWBwdtM:http://www.visitingdc.com/images/bronx-zoo-address.jpg">
            <a:hlinkClick r:id="rId2"/>
          </p:cNvPr>
          <p:cNvPicPr>
            <a:picLocks noChangeAspect="1" noChangeArrowheads="1"/>
          </p:cNvPicPr>
          <p:nvPr/>
        </p:nvPicPr>
        <p:blipFill>
          <a:blip r:embed="rId3"/>
          <a:srcRect/>
          <a:stretch>
            <a:fillRect/>
          </a:stretch>
        </p:blipFill>
        <p:spPr bwMode="auto">
          <a:xfrm>
            <a:off x="2667000" y="2438400"/>
            <a:ext cx="2895600" cy="1831044"/>
          </a:xfrm>
          <a:prstGeom prst="rect">
            <a:avLst/>
          </a:prstGeom>
          <a:noFill/>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 </a:t>
            </a:r>
            <a:r>
              <a:rPr lang="en-US" dirty="0" err="1" smtClean="0"/>
              <a:t>Winterland</a:t>
            </a:r>
            <a:r>
              <a:rPr lang="en-US" dirty="0" smtClean="0"/>
              <a:t>!</a:t>
            </a:r>
            <a:endParaRPr lang="en-US" dirty="0"/>
          </a:p>
        </p:txBody>
      </p:sp>
      <p:sp>
        <p:nvSpPr>
          <p:cNvPr id="3" name="Content Placeholder 2"/>
          <p:cNvSpPr>
            <a:spLocks noGrp="1"/>
          </p:cNvSpPr>
          <p:nvPr>
            <p:ph idx="1"/>
          </p:nvPr>
        </p:nvSpPr>
        <p:spPr/>
        <p:txBody>
          <a:bodyPr/>
          <a:lstStyle/>
          <a:p>
            <a:r>
              <a:rPr lang="en-US" dirty="0" smtClean="0"/>
              <a:t>December 5, 2008</a:t>
            </a:r>
          </a:p>
          <a:p>
            <a:r>
              <a:rPr lang="en-US" dirty="0" smtClean="0"/>
              <a:t>Reindeer, Storytelling, Ice Carving!</a:t>
            </a:r>
          </a:p>
          <a:p>
            <a:r>
              <a:rPr lang="en-US" dirty="0" smtClean="0"/>
              <a:t>Classic Children Fairytales</a:t>
            </a:r>
          </a:p>
          <a:p>
            <a:r>
              <a:rPr lang="en-US" dirty="0" smtClean="0"/>
              <a:t>Feed the Reindeer</a:t>
            </a:r>
          </a:p>
          <a:p>
            <a:r>
              <a:rPr lang="en-US" dirty="0" smtClean="0"/>
              <a:t>Watch ice carvers carve sculptures</a:t>
            </a:r>
          </a:p>
          <a:p>
            <a:r>
              <a:rPr lang="en-US" dirty="0" smtClean="0"/>
              <a:t>Enjoy </a:t>
            </a:r>
            <a:r>
              <a:rPr lang="en-US" dirty="0" err="1" smtClean="0"/>
              <a:t>s’mores</a:t>
            </a:r>
            <a:endParaRPr lang="en-US" dirty="0"/>
          </a:p>
        </p:txBody>
      </p:sp>
      <p:pic>
        <p:nvPicPr>
          <p:cNvPr id="5122" name="Picture 2" descr="http://tbn0.google.com/images?q=tbn:X--MsltMX-jW-M:http://art.zealotblog.com/files/2007/12/20071212-britenbucher-winter-wonderland2.jpg">
            <a:hlinkClick r:id="rId2"/>
          </p:cNvPr>
          <p:cNvPicPr>
            <a:picLocks noChangeAspect="1" noChangeArrowheads="1"/>
          </p:cNvPicPr>
          <p:nvPr/>
        </p:nvPicPr>
        <p:blipFill>
          <a:blip r:embed="rId3"/>
          <a:srcRect/>
          <a:stretch>
            <a:fillRect/>
          </a:stretch>
        </p:blipFill>
        <p:spPr bwMode="auto">
          <a:xfrm>
            <a:off x="6934200" y="304800"/>
            <a:ext cx="1524000" cy="1524000"/>
          </a:xfrm>
          <a:prstGeom prst="rect">
            <a:avLst/>
          </a:prstGeom>
          <a:noFill/>
        </p:spPr>
      </p:pic>
      <p:pic>
        <p:nvPicPr>
          <p:cNvPr id="5124" name="Picture 4" descr="http://tbn0.google.com/images?q=tbn:9_HmtC8PeNtHkM:https://pixelgirlshop.com/item_images/1350_mypaper_smores_full.jpg">
            <a:hlinkClick r:id="rId4"/>
          </p:cNvPr>
          <p:cNvPicPr>
            <a:picLocks noChangeAspect="1" noChangeArrowheads="1"/>
          </p:cNvPicPr>
          <p:nvPr/>
        </p:nvPicPr>
        <p:blipFill>
          <a:blip r:embed="rId5"/>
          <a:srcRect/>
          <a:stretch>
            <a:fillRect/>
          </a:stretch>
        </p:blipFill>
        <p:spPr bwMode="auto">
          <a:xfrm>
            <a:off x="1524000" y="5105400"/>
            <a:ext cx="1104900" cy="1104901"/>
          </a:xfrm>
          <a:prstGeom prst="rect">
            <a:avLst/>
          </a:prstGeom>
          <a:noFill/>
        </p:spPr>
      </p:pic>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t>
            </a:r>
            <a:endParaRPr lang="en-US" dirty="0"/>
          </a:p>
        </p:txBody>
      </p:sp>
      <p:sp>
        <p:nvSpPr>
          <p:cNvPr id="3" name="Content Placeholder 2"/>
          <p:cNvSpPr>
            <a:spLocks noGrp="1"/>
          </p:cNvSpPr>
          <p:nvPr>
            <p:ph idx="1"/>
          </p:nvPr>
        </p:nvSpPr>
        <p:spPr/>
        <p:txBody>
          <a:bodyPr/>
          <a:lstStyle/>
          <a:p>
            <a:r>
              <a:rPr lang="en-US" dirty="0" smtClean="0"/>
              <a:t>Arrive at school at 9:00AM </a:t>
            </a:r>
          </a:p>
          <a:p>
            <a:r>
              <a:rPr lang="en-US" dirty="0" smtClean="0"/>
              <a:t>Bus leaves at 9:30</a:t>
            </a:r>
          </a:p>
          <a:p>
            <a:r>
              <a:rPr lang="en-US" dirty="0" smtClean="0"/>
              <a:t>Dress in layers, might be cold! </a:t>
            </a:r>
          </a:p>
          <a:p>
            <a:r>
              <a:rPr lang="en-US" dirty="0" smtClean="0"/>
              <a:t>Lunch is included</a:t>
            </a:r>
          </a:p>
          <a:p>
            <a:r>
              <a:rPr lang="en-US" dirty="0" smtClean="0"/>
              <a:t>Arrive back at school at 2:30</a:t>
            </a:r>
            <a:endParaRPr lang="en-US" dirty="0"/>
          </a:p>
        </p:txBody>
      </p:sp>
      <p:pic>
        <p:nvPicPr>
          <p:cNvPr id="4098" name="Picture 2" descr="http://tbn0.google.com/images?q=tbn:CyhcQ2JbSVR9ZM:http://www.arnheminternationalschool.nl/upload/image/Schoolbus-708122.jpg">
            <a:hlinkClick r:id="rId2"/>
          </p:cNvPr>
          <p:cNvPicPr>
            <a:picLocks noChangeAspect="1" noChangeArrowheads="1"/>
          </p:cNvPicPr>
          <p:nvPr/>
        </p:nvPicPr>
        <p:blipFill>
          <a:blip r:embed="rId3"/>
          <a:srcRect/>
          <a:stretch>
            <a:fillRect/>
          </a:stretch>
        </p:blipFill>
        <p:spPr bwMode="auto">
          <a:xfrm>
            <a:off x="3352800" y="4724400"/>
            <a:ext cx="1552575" cy="1628312"/>
          </a:xfrm>
          <a:prstGeom prst="rect">
            <a:avLst/>
          </a:prstGeom>
          <a:noFill/>
        </p:spPr>
      </p:pic>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Zoo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Help save the frogs!</a:t>
            </a:r>
          </a:p>
          <a:p>
            <a:r>
              <a:rPr lang="en-US" dirty="0" smtClean="0"/>
              <a:t>2008 is the year to honor frog-kind’s mighty leapers and masters of disguise! This year, the Wildlife Conservation Society joins a worldwide campaign to highlight threatened amphibians. At various exhibits and events, you’ll meet frogs from around the world and learn about the amphibian extinction crisis—a crisis unprecedented since the age of the dinosaurs. You’ll also discover simple tips for green living that will earn you a </a:t>
            </a:r>
            <a:r>
              <a:rPr lang="en-US" dirty="0" err="1" smtClean="0"/>
              <a:t>ribbet</a:t>
            </a:r>
            <a:r>
              <a:rPr lang="en-US" dirty="0" smtClean="0"/>
              <a:t> of thanks.</a:t>
            </a:r>
            <a:endParaRPr lang="en-US" dirty="0"/>
          </a:p>
        </p:txBody>
      </p:sp>
      <p:pic>
        <p:nvPicPr>
          <p:cNvPr id="3074" name="Picture 2" descr="http://tbn0.google.com/images?q=tbn:eHSLG3nE_iB1iM:http://files.turbosquid.com/Preview/Content_on_1_18_2002_08_01_39/Frogs.jpgCD81D1D8-66C0-41EB-8377CC6D718A4440.jpgLarge.jpg">
            <a:hlinkClick r:id="rId2"/>
          </p:cNvPr>
          <p:cNvPicPr>
            <a:picLocks noChangeAspect="1" noChangeArrowheads="1"/>
          </p:cNvPicPr>
          <p:nvPr/>
        </p:nvPicPr>
        <p:blipFill>
          <a:blip r:embed="rId3"/>
          <a:srcRect/>
          <a:stretch>
            <a:fillRect/>
          </a:stretch>
        </p:blipFill>
        <p:spPr bwMode="auto">
          <a:xfrm>
            <a:off x="7010400" y="152400"/>
            <a:ext cx="1254228" cy="1524749"/>
          </a:xfrm>
          <a:prstGeom prst="rect">
            <a:avLst/>
          </a:prstGeom>
          <a:noFill/>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The largest metropolitan zoo in the United States, the Bronx Zoo comprises 265 acres of parklands and naturalistic habitats -- home to over 4,000 animals, many of which are endangered or threatened species. The Zoo contains a number of unique habitats -- areas designed to replicate the homes of their inhabitants as closely as possible.</a:t>
            </a:r>
            <a:endParaRPr lang="en-US" dirty="0"/>
          </a:p>
        </p:txBody>
      </p:sp>
      <p:pic>
        <p:nvPicPr>
          <p:cNvPr id="2050" name="Picture 2" descr="http://tbn0.google.com/images?q=tbn:-aYNBrAKWBwdtM:http://www.visitingdc.com/images/bronx-zoo-address.jpg">
            <a:hlinkClick r:id="rId2"/>
          </p:cNvPr>
          <p:cNvPicPr>
            <a:picLocks noChangeAspect="1" noChangeArrowheads="1"/>
          </p:cNvPicPr>
          <p:nvPr/>
        </p:nvPicPr>
        <p:blipFill>
          <a:blip r:embed="rId3"/>
          <a:srcRect/>
          <a:stretch>
            <a:fillRect/>
          </a:stretch>
        </p:blipFill>
        <p:spPr bwMode="auto">
          <a:xfrm>
            <a:off x="3657600" y="304800"/>
            <a:ext cx="1752600" cy="1108263"/>
          </a:xfrm>
          <a:prstGeom prst="rect">
            <a:avLst/>
          </a:prstGeom>
          <a:noFill/>
        </p:spPr>
      </p:pic>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We Learn?</a:t>
            </a:r>
            <a:endParaRPr lang="en-US" dirty="0"/>
          </a:p>
        </p:txBody>
      </p:sp>
      <p:sp>
        <p:nvSpPr>
          <p:cNvPr id="3" name="Content Placeholder 2"/>
          <p:cNvSpPr>
            <a:spLocks noGrp="1"/>
          </p:cNvSpPr>
          <p:nvPr>
            <p:ph idx="1"/>
          </p:nvPr>
        </p:nvSpPr>
        <p:spPr/>
        <p:txBody>
          <a:bodyPr/>
          <a:lstStyle/>
          <a:p>
            <a:r>
              <a:rPr lang="en-US" dirty="0" smtClean="0"/>
              <a:t>Aside from the </a:t>
            </a:r>
            <a:r>
              <a:rPr lang="en-US" dirty="0" err="1" smtClean="0"/>
              <a:t>Winterland</a:t>
            </a:r>
            <a:r>
              <a:rPr lang="en-US" dirty="0" smtClean="0"/>
              <a:t> fun, we will be learning about staying green.  We will learn how to reduce, reuse, and recycle and how we help our earth by doing so</a:t>
            </a:r>
          </a:p>
          <a:p>
            <a:r>
              <a:rPr lang="en-US" dirty="0" smtClean="0"/>
              <a:t>We will meet various animals and learn about their habitats; we will learn that by helping our environment we are helping them as well!</a:t>
            </a:r>
            <a:endParaRPr lang="en-US" dirty="0"/>
          </a:p>
        </p:txBody>
      </p:sp>
      <p:pic>
        <p:nvPicPr>
          <p:cNvPr id="1026" name="Picture 2" descr="http://tbn0.google.com/images?q=tbn:0-N1j7q2lzSK7M:http://www.ngms.state.ms.us/env/images/recycle,%2520reuse%2520reduce.jpg">
            <a:hlinkClick r:id="rId2"/>
          </p:cNvPr>
          <p:cNvPicPr>
            <a:picLocks noChangeAspect="1" noChangeArrowheads="1"/>
          </p:cNvPicPr>
          <p:nvPr/>
        </p:nvPicPr>
        <p:blipFill>
          <a:blip r:embed="rId3"/>
          <a:srcRect/>
          <a:stretch>
            <a:fillRect/>
          </a:stretch>
        </p:blipFill>
        <p:spPr bwMode="auto">
          <a:xfrm>
            <a:off x="6705600" y="228600"/>
            <a:ext cx="1285875" cy="1285876"/>
          </a:xfrm>
          <a:prstGeom prst="rect">
            <a:avLst/>
          </a:prstGeom>
          <a:noFill/>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TotalTime>
  <Words>266</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 Field Trip: Bronx Zoo!</vt:lpstr>
      <vt:lpstr>Wild Winterland!</vt:lpstr>
      <vt:lpstr>Information</vt:lpstr>
      <vt:lpstr>About the Zoo</vt:lpstr>
      <vt:lpstr>History</vt:lpstr>
      <vt:lpstr>What Will We Learn?</vt:lpstr>
    </vt:vector>
  </TitlesOfParts>
  <Company>SUNY Cortland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Trip: Bronx Zoo!</dc:title>
  <dc:creator>Labman</dc:creator>
  <cp:lastModifiedBy>Labman</cp:lastModifiedBy>
  <cp:revision>9</cp:revision>
  <dcterms:created xsi:type="dcterms:W3CDTF">2008-11-12T15:49:22Z</dcterms:created>
  <dcterms:modified xsi:type="dcterms:W3CDTF">2008-11-17T15:34:54Z</dcterms:modified>
</cp:coreProperties>
</file>