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173" autoAdjust="0"/>
  </p:normalViewPr>
  <p:slideViewPr>
    <p:cSldViewPr>
      <p:cViewPr varScale="1">
        <p:scale>
          <a:sx n="64" d="100"/>
          <a:sy n="64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7"/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dLbl>
              <c:idx val="0"/>
              <c:layout>
                <c:manualLayout>
                  <c:x val="1.0802469135802481E-2"/>
                  <c:y val="-1.403016330447244E-2"/>
                </c:manualLayout>
              </c:layout>
              <c:showCatName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Computer</a:t>
                    </a:r>
                  </a:p>
                  <a:p>
                    <a:r>
                      <a:rPr lang="en-US" smtClean="0"/>
                      <a:t>Chair</a:t>
                    </a:r>
                    <a:endParaRPr lang="en-US" dirty="0"/>
                  </a:p>
                </c:rich>
              </c:tx>
              <c:showCatName val="1"/>
            </c:dLbl>
            <c:dLbl>
              <c:idx val="7"/>
              <c:layout>
                <c:manualLayout>
                  <c:x val="-2.4691358024691398E-2"/>
                  <c:y val="-1.683619596536694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Store</a:t>
                    </a:r>
                    <a:endParaRPr lang="en-US" dirty="0"/>
                  </a:p>
                </c:rich>
              </c:tx>
              <c:showCatName val="1"/>
            </c:dLbl>
            <c:showCatName val="1"/>
            <c:showLeaderLines val="1"/>
          </c:dLbls>
          <c:cat>
            <c:strRef>
              <c:f>Sheet1!$A$2:$A$9</c:f>
              <c:strCache>
                <c:ptCount val="8"/>
                <c:pt idx="0">
                  <c:v>Office</c:v>
                </c:pt>
                <c:pt idx="1">
                  <c:v>Household</c:v>
                </c:pt>
                <c:pt idx="2">
                  <c:v>Restaurant</c:v>
                </c:pt>
                <c:pt idx="3">
                  <c:v>Church</c:v>
                </c:pt>
                <c:pt idx="4">
                  <c:v>Computer</c:v>
                </c:pt>
                <c:pt idx="5">
                  <c:v>School</c:v>
                </c:pt>
                <c:pt idx="6">
                  <c:v>Theater Seating</c:v>
                </c:pt>
                <c:pt idx="7">
                  <c:v>Store Fixture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12.5</c:v>
                </c:pt>
                <c:pt idx="1">
                  <c:v>12.5</c:v>
                </c:pt>
                <c:pt idx="2">
                  <c:v>12.5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12.5</c:v>
                </c:pt>
                <c:pt idx="7">
                  <c:v>12.5</c:v>
                </c:pt>
              </c:numCache>
            </c:numRef>
          </c:val>
        </c:ser>
        <c:firstSliceAng val="0"/>
        <c:holeSize val="50"/>
      </c:doughnut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92BC0-21A9-455E-935F-EFA68F7E33D6}" type="doc">
      <dgm:prSet loTypeId="urn:microsoft.com/office/officeart/2005/8/layout/hProcess7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74FB3C-E434-41EC-B25D-E3FE31372D97}">
      <dgm:prSet phldrT="[Text]"/>
      <dgm:spPr/>
      <dgm:t>
        <a:bodyPr/>
        <a:lstStyle/>
        <a:p>
          <a:r>
            <a:rPr lang="en-US" dirty="0" err="1" smtClean="0">
              <a:latin typeface="Georgia" pitchFamily="18" charset="0"/>
            </a:rPr>
            <a:t>Edgebanding</a:t>
          </a:r>
          <a:endParaRPr lang="en-US" dirty="0">
            <a:latin typeface="Georgia" pitchFamily="18" charset="0"/>
          </a:endParaRPr>
        </a:p>
      </dgm:t>
    </dgm:pt>
    <dgm:pt modelId="{5963FA67-E012-4904-8B79-38719A593063}" type="parTrans" cxnId="{4A157DB2-999F-4827-93DE-0471E72BC14C}">
      <dgm:prSet/>
      <dgm:spPr/>
      <dgm:t>
        <a:bodyPr/>
        <a:lstStyle/>
        <a:p>
          <a:endParaRPr lang="en-US"/>
        </a:p>
      </dgm:t>
    </dgm:pt>
    <dgm:pt modelId="{5596492C-41D8-4000-96AF-B47CF048E076}" type="sibTrans" cxnId="{4A157DB2-999F-4827-93DE-0471E72BC14C}">
      <dgm:prSet/>
      <dgm:spPr/>
      <dgm:t>
        <a:bodyPr/>
        <a:lstStyle/>
        <a:p>
          <a:endParaRPr lang="en-US"/>
        </a:p>
      </dgm:t>
    </dgm:pt>
    <dgm:pt modelId="{E8EBB95C-A02A-4D8D-8310-D176CDEC029E}">
      <dgm:prSet phldrT="[Text]"/>
      <dgm:spPr/>
      <dgm:t>
        <a:bodyPr/>
        <a:lstStyle/>
        <a:p>
          <a:endParaRPr lang="en-US" dirty="0">
            <a:latin typeface="Georgia" pitchFamily="18" charset="0"/>
          </a:endParaRPr>
        </a:p>
      </dgm:t>
    </dgm:pt>
    <dgm:pt modelId="{20438A08-6937-4B1C-A347-735500591714}" type="parTrans" cxnId="{61859AAD-B301-4A85-BDB2-51DEAB14A19B}">
      <dgm:prSet/>
      <dgm:spPr/>
      <dgm:t>
        <a:bodyPr/>
        <a:lstStyle/>
        <a:p>
          <a:endParaRPr lang="en-US"/>
        </a:p>
      </dgm:t>
    </dgm:pt>
    <dgm:pt modelId="{7F53B07B-0DC3-413F-8806-A800F520721B}" type="sibTrans" cxnId="{61859AAD-B301-4A85-BDB2-51DEAB14A19B}">
      <dgm:prSet/>
      <dgm:spPr/>
      <dgm:t>
        <a:bodyPr/>
        <a:lstStyle/>
        <a:p>
          <a:endParaRPr lang="en-US"/>
        </a:p>
      </dgm:t>
    </dgm:pt>
    <dgm:pt modelId="{54C63FFA-800D-45A0-8892-563DCF00C3AD}">
      <dgm:prSet phldrT="[Text]"/>
      <dgm:spPr/>
      <dgm:t>
        <a:bodyPr/>
        <a:lstStyle/>
        <a:p>
          <a:r>
            <a:rPr lang="en-US" dirty="0" err="1" smtClean="0">
              <a:latin typeface="Georgia" pitchFamily="18" charset="0"/>
            </a:rPr>
            <a:t>Edgebanding</a:t>
          </a:r>
          <a:endParaRPr lang="en-US" dirty="0">
            <a:latin typeface="Georgia" pitchFamily="18" charset="0"/>
          </a:endParaRPr>
        </a:p>
      </dgm:t>
    </dgm:pt>
    <dgm:pt modelId="{287C5286-26E7-4DA4-A449-5CEC884437A0}" type="parTrans" cxnId="{6C4346F0-847B-40BB-B172-CD243BA830D3}">
      <dgm:prSet/>
      <dgm:spPr/>
      <dgm:t>
        <a:bodyPr/>
        <a:lstStyle/>
        <a:p>
          <a:endParaRPr lang="en-US"/>
        </a:p>
      </dgm:t>
    </dgm:pt>
    <dgm:pt modelId="{B0110295-FE02-41F3-8D0B-C625DA6CF2C3}" type="sibTrans" cxnId="{6C4346F0-847B-40BB-B172-CD243BA830D3}">
      <dgm:prSet/>
      <dgm:spPr/>
      <dgm:t>
        <a:bodyPr/>
        <a:lstStyle/>
        <a:p>
          <a:endParaRPr lang="en-US"/>
        </a:p>
      </dgm:t>
    </dgm:pt>
    <dgm:pt modelId="{76740180-3B1E-4DBA-A25B-66C3899F1145}">
      <dgm:prSet phldrT="[Text]"/>
      <dgm:spPr/>
      <dgm:t>
        <a:bodyPr/>
        <a:lstStyle/>
        <a:p>
          <a:r>
            <a:rPr lang="en-US" dirty="0" smtClean="0">
              <a:latin typeface="Georgia" pitchFamily="18" charset="0"/>
            </a:rPr>
            <a:t>Curved Plywood</a:t>
          </a:r>
          <a:endParaRPr lang="en-US" dirty="0">
            <a:latin typeface="Georgia" pitchFamily="18" charset="0"/>
          </a:endParaRPr>
        </a:p>
      </dgm:t>
    </dgm:pt>
    <dgm:pt modelId="{C2ED9999-EC93-4ED9-96B3-CF4A07CE20F9}" type="parTrans" cxnId="{B9DD714C-77CB-49BB-919F-1E5755E8015D}">
      <dgm:prSet/>
      <dgm:spPr/>
      <dgm:t>
        <a:bodyPr/>
        <a:lstStyle/>
        <a:p>
          <a:endParaRPr lang="en-US"/>
        </a:p>
      </dgm:t>
    </dgm:pt>
    <dgm:pt modelId="{75099C29-2305-4BA7-B3BA-678B1ED152C9}" type="sibTrans" cxnId="{B9DD714C-77CB-49BB-919F-1E5755E8015D}">
      <dgm:prSet/>
      <dgm:spPr/>
      <dgm:t>
        <a:bodyPr/>
        <a:lstStyle/>
        <a:p>
          <a:endParaRPr lang="en-US"/>
        </a:p>
      </dgm:t>
    </dgm:pt>
    <dgm:pt modelId="{610311A8-486C-46A3-8502-8B4662CD8046}">
      <dgm:prSet phldrT="[Text]"/>
      <dgm:spPr/>
      <dgm:t>
        <a:bodyPr/>
        <a:lstStyle/>
        <a:p>
          <a:endParaRPr lang="en-US" dirty="0">
            <a:latin typeface="Georgia" pitchFamily="18" charset="0"/>
          </a:endParaRPr>
        </a:p>
      </dgm:t>
    </dgm:pt>
    <dgm:pt modelId="{E08D47B4-C4BE-4227-B3CE-70BE3F2640E4}" type="parTrans" cxnId="{380C79F4-FAF4-48A5-B832-D7ECBCE32DD1}">
      <dgm:prSet/>
      <dgm:spPr/>
      <dgm:t>
        <a:bodyPr/>
        <a:lstStyle/>
        <a:p>
          <a:endParaRPr lang="en-US"/>
        </a:p>
      </dgm:t>
    </dgm:pt>
    <dgm:pt modelId="{38B1E799-596E-417D-A143-F853469D0337}" type="sibTrans" cxnId="{380C79F4-FAF4-48A5-B832-D7ECBCE32DD1}">
      <dgm:prSet/>
      <dgm:spPr/>
      <dgm:t>
        <a:bodyPr/>
        <a:lstStyle/>
        <a:p>
          <a:endParaRPr lang="en-US"/>
        </a:p>
      </dgm:t>
    </dgm:pt>
    <dgm:pt modelId="{A09581D8-A72D-4D3B-9818-FD922804AB0D}">
      <dgm:prSet phldrT="[Text]"/>
      <dgm:spPr/>
      <dgm:t>
        <a:bodyPr/>
        <a:lstStyle/>
        <a:p>
          <a:endParaRPr lang="en-US" dirty="0">
            <a:latin typeface="Georgia" pitchFamily="18" charset="0"/>
          </a:endParaRPr>
        </a:p>
      </dgm:t>
    </dgm:pt>
    <dgm:pt modelId="{366552A0-3D8D-438F-B962-4F28173BDC6B}" type="parTrans" cxnId="{A6FE9940-9704-4553-84A7-84F8A0FA73A7}">
      <dgm:prSet/>
      <dgm:spPr/>
      <dgm:t>
        <a:bodyPr/>
        <a:lstStyle/>
        <a:p>
          <a:endParaRPr lang="en-US"/>
        </a:p>
      </dgm:t>
    </dgm:pt>
    <dgm:pt modelId="{A96B45C9-DE59-47AA-B3D8-BB7013C302E3}" type="sibTrans" cxnId="{A6FE9940-9704-4553-84A7-84F8A0FA73A7}">
      <dgm:prSet/>
      <dgm:spPr/>
      <dgm:t>
        <a:bodyPr/>
        <a:lstStyle/>
        <a:p>
          <a:endParaRPr lang="en-US"/>
        </a:p>
      </dgm:t>
    </dgm:pt>
    <dgm:pt modelId="{2806394C-CF65-410C-93F6-456080C4DDD2}">
      <dgm:prSet phldrT="[Text]"/>
      <dgm:spPr/>
      <dgm:t>
        <a:bodyPr/>
        <a:lstStyle/>
        <a:p>
          <a:r>
            <a:rPr lang="en-US" dirty="0" smtClean="0">
              <a:latin typeface="Georgia" pitchFamily="18" charset="0"/>
            </a:rPr>
            <a:t>Curved Plywood</a:t>
          </a:r>
          <a:endParaRPr lang="en-US" dirty="0">
            <a:latin typeface="Georgia" pitchFamily="18" charset="0"/>
          </a:endParaRPr>
        </a:p>
      </dgm:t>
    </dgm:pt>
    <dgm:pt modelId="{A949D4CC-E8AA-4E9E-8896-1812CF9DB8A4}" type="parTrans" cxnId="{FD55382F-212B-46BD-9097-C835A8D3A2EF}">
      <dgm:prSet/>
      <dgm:spPr/>
      <dgm:t>
        <a:bodyPr/>
        <a:lstStyle/>
        <a:p>
          <a:endParaRPr lang="en-US"/>
        </a:p>
      </dgm:t>
    </dgm:pt>
    <dgm:pt modelId="{2BE9C32B-6D4A-40B7-9280-265DEFB4C7A1}" type="sibTrans" cxnId="{FD55382F-212B-46BD-9097-C835A8D3A2EF}">
      <dgm:prSet/>
      <dgm:spPr/>
      <dgm:t>
        <a:bodyPr/>
        <a:lstStyle/>
        <a:p>
          <a:endParaRPr lang="en-US"/>
        </a:p>
      </dgm:t>
    </dgm:pt>
    <dgm:pt modelId="{DE027DD5-AAB2-48D7-997C-D83A07A62EEB}">
      <dgm:prSet phldrT="[Text]"/>
      <dgm:spPr/>
      <dgm:t>
        <a:bodyPr/>
        <a:lstStyle/>
        <a:p>
          <a:endParaRPr lang="en-US" dirty="0">
            <a:latin typeface="Georgia" pitchFamily="18" charset="0"/>
          </a:endParaRPr>
        </a:p>
      </dgm:t>
    </dgm:pt>
    <dgm:pt modelId="{F8232991-28EB-4A74-AF5E-6841EAC84A3D}" type="sibTrans" cxnId="{2969DADB-FF34-4769-B3C6-49363A45794D}">
      <dgm:prSet/>
      <dgm:spPr/>
      <dgm:t>
        <a:bodyPr/>
        <a:lstStyle/>
        <a:p>
          <a:endParaRPr lang="en-US"/>
        </a:p>
      </dgm:t>
    </dgm:pt>
    <dgm:pt modelId="{7816F968-3D8D-4BDD-BDA9-0646279A8D62}" type="parTrans" cxnId="{2969DADB-FF34-4769-B3C6-49363A45794D}">
      <dgm:prSet/>
      <dgm:spPr/>
      <dgm:t>
        <a:bodyPr/>
        <a:lstStyle/>
        <a:p>
          <a:endParaRPr lang="en-US"/>
        </a:p>
      </dgm:t>
    </dgm:pt>
    <dgm:pt modelId="{B157802B-B18F-4FCD-B648-93BB039985A0}" type="pres">
      <dgm:prSet presAssocID="{B2492BC0-21A9-455E-935F-EFA68F7E33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42B2D7-EFFC-40FE-9F65-49700B8AED9B}" type="pres">
      <dgm:prSet presAssocID="{1D74FB3C-E434-41EC-B25D-E3FE31372D97}" presName="compositeNode" presStyleCnt="0">
        <dgm:presLayoutVars>
          <dgm:bulletEnabled val="1"/>
        </dgm:presLayoutVars>
      </dgm:prSet>
      <dgm:spPr/>
    </dgm:pt>
    <dgm:pt modelId="{91A2698A-78F0-4FD2-8345-642789462D83}" type="pres">
      <dgm:prSet presAssocID="{1D74FB3C-E434-41EC-B25D-E3FE31372D97}" presName="bgRect" presStyleLbl="node1" presStyleIdx="0" presStyleCnt="4"/>
      <dgm:spPr/>
      <dgm:t>
        <a:bodyPr/>
        <a:lstStyle/>
        <a:p>
          <a:endParaRPr lang="en-US"/>
        </a:p>
      </dgm:t>
    </dgm:pt>
    <dgm:pt modelId="{4AC716BB-7875-4069-BB90-3DE0E8E9DC6D}" type="pres">
      <dgm:prSet presAssocID="{1D74FB3C-E434-41EC-B25D-E3FE31372D97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CEC2B-6A34-4AAF-B5C4-791BECF1C83D}" type="pres">
      <dgm:prSet presAssocID="{1D74FB3C-E434-41EC-B25D-E3FE31372D97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AA247A-1165-4F88-9382-424FFA06C787}" type="pres">
      <dgm:prSet presAssocID="{5596492C-41D8-4000-96AF-B47CF048E076}" presName="hSp" presStyleCnt="0"/>
      <dgm:spPr/>
    </dgm:pt>
    <dgm:pt modelId="{4090F276-28E3-442A-B4D7-AD6B9C39BA47}" type="pres">
      <dgm:prSet presAssocID="{5596492C-41D8-4000-96AF-B47CF048E076}" presName="vProcSp" presStyleCnt="0"/>
      <dgm:spPr/>
    </dgm:pt>
    <dgm:pt modelId="{A81DDB48-3249-4FCF-854E-3E15C061419E}" type="pres">
      <dgm:prSet presAssocID="{5596492C-41D8-4000-96AF-B47CF048E076}" presName="vSp1" presStyleCnt="0"/>
      <dgm:spPr/>
    </dgm:pt>
    <dgm:pt modelId="{4BA20A2F-762E-4B78-BC88-6D9CD6CB5ED1}" type="pres">
      <dgm:prSet presAssocID="{5596492C-41D8-4000-96AF-B47CF048E076}" presName="simulatedConn" presStyleLbl="solidFgAcc1" presStyleIdx="0" presStyleCnt="3"/>
      <dgm:spPr/>
    </dgm:pt>
    <dgm:pt modelId="{1B39A39D-F984-4B69-A722-CB2722925854}" type="pres">
      <dgm:prSet presAssocID="{5596492C-41D8-4000-96AF-B47CF048E076}" presName="vSp2" presStyleCnt="0"/>
      <dgm:spPr/>
    </dgm:pt>
    <dgm:pt modelId="{C7C66A02-4D3B-4A61-A5A1-CBF7628BD3F3}" type="pres">
      <dgm:prSet presAssocID="{5596492C-41D8-4000-96AF-B47CF048E076}" presName="sibTrans" presStyleCnt="0"/>
      <dgm:spPr/>
    </dgm:pt>
    <dgm:pt modelId="{E78234B3-7081-49D1-A197-C3A85844FAF4}" type="pres">
      <dgm:prSet presAssocID="{54C63FFA-800D-45A0-8892-563DCF00C3AD}" presName="compositeNode" presStyleCnt="0">
        <dgm:presLayoutVars>
          <dgm:bulletEnabled val="1"/>
        </dgm:presLayoutVars>
      </dgm:prSet>
      <dgm:spPr/>
    </dgm:pt>
    <dgm:pt modelId="{DD4748CD-2747-4F8D-B540-459B7B55E914}" type="pres">
      <dgm:prSet presAssocID="{54C63FFA-800D-45A0-8892-563DCF00C3AD}" presName="bgRect" presStyleLbl="node1" presStyleIdx="1" presStyleCnt="4"/>
      <dgm:spPr/>
      <dgm:t>
        <a:bodyPr/>
        <a:lstStyle/>
        <a:p>
          <a:endParaRPr lang="en-US"/>
        </a:p>
      </dgm:t>
    </dgm:pt>
    <dgm:pt modelId="{0A493A9A-69BC-4207-9D56-9AAE0C99CF23}" type="pres">
      <dgm:prSet presAssocID="{54C63FFA-800D-45A0-8892-563DCF00C3AD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8032F0-47C3-4F86-8932-79B0B40D6F5F}" type="pres">
      <dgm:prSet presAssocID="{54C63FFA-800D-45A0-8892-563DCF00C3AD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C30D1A-9FA7-4A49-827D-2CD00DBD255C}" type="pres">
      <dgm:prSet presAssocID="{B0110295-FE02-41F3-8D0B-C625DA6CF2C3}" presName="hSp" presStyleCnt="0"/>
      <dgm:spPr/>
    </dgm:pt>
    <dgm:pt modelId="{6A5987C4-6F5C-46A8-B8BD-8E97D1CFD16D}" type="pres">
      <dgm:prSet presAssocID="{B0110295-FE02-41F3-8D0B-C625DA6CF2C3}" presName="vProcSp" presStyleCnt="0"/>
      <dgm:spPr/>
    </dgm:pt>
    <dgm:pt modelId="{054D081F-B469-4CB3-85E9-19CCC097799F}" type="pres">
      <dgm:prSet presAssocID="{B0110295-FE02-41F3-8D0B-C625DA6CF2C3}" presName="vSp1" presStyleCnt="0"/>
      <dgm:spPr/>
    </dgm:pt>
    <dgm:pt modelId="{1DC42222-5AD1-4A6F-8228-ACD91826422B}" type="pres">
      <dgm:prSet presAssocID="{B0110295-FE02-41F3-8D0B-C625DA6CF2C3}" presName="simulatedConn" presStyleLbl="solidFgAcc1" presStyleIdx="1" presStyleCnt="3"/>
      <dgm:spPr/>
    </dgm:pt>
    <dgm:pt modelId="{D9595858-CBCD-4C12-94CB-266CA86B2567}" type="pres">
      <dgm:prSet presAssocID="{B0110295-FE02-41F3-8D0B-C625DA6CF2C3}" presName="vSp2" presStyleCnt="0"/>
      <dgm:spPr/>
    </dgm:pt>
    <dgm:pt modelId="{844F24F7-B39C-4A49-AD77-E871E5783C12}" type="pres">
      <dgm:prSet presAssocID="{B0110295-FE02-41F3-8D0B-C625DA6CF2C3}" presName="sibTrans" presStyleCnt="0"/>
      <dgm:spPr/>
    </dgm:pt>
    <dgm:pt modelId="{0D1E1B8B-C4CE-4C87-93BB-74CDE7C649F5}" type="pres">
      <dgm:prSet presAssocID="{76740180-3B1E-4DBA-A25B-66C3899F1145}" presName="compositeNode" presStyleCnt="0">
        <dgm:presLayoutVars>
          <dgm:bulletEnabled val="1"/>
        </dgm:presLayoutVars>
      </dgm:prSet>
      <dgm:spPr/>
    </dgm:pt>
    <dgm:pt modelId="{66F1E88C-DDDF-4151-8DB6-90E37694DF68}" type="pres">
      <dgm:prSet presAssocID="{76740180-3B1E-4DBA-A25B-66C3899F1145}" presName="bgRect" presStyleLbl="node1" presStyleIdx="2" presStyleCnt="4"/>
      <dgm:spPr/>
      <dgm:t>
        <a:bodyPr/>
        <a:lstStyle/>
        <a:p>
          <a:endParaRPr lang="en-US"/>
        </a:p>
      </dgm:t>
    </dgm:pt>
    <dgm:pt modelId="{4B2B5B52-7377-4D2F-B6BD-A4E41EE06277}" type="pres">
      <dgm:prSet presAssocID="{76740180-3B1E-4DBA-A25B-66C3899F1145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1FEE8-BC04-4E8C-B5AB-7F72A97B8BF7}" type="pres">
      <dgm:prSet presAssocID="{76740180-3B1E-4DBA-A25B-66C3899F1145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C10691-48F3-4913-BC00-F2F85991EC80}" type="pres">
      <dgm:prSet presAssocID="{75099C29-2305-4BA7-B3BA-678B1ED152C9}" presName="hSp" presStyleCnt="0"/>
      <dgm:spPr/>
    </dgm:pt>
    <dgm:pt modelId="{471038D4-7AB0-4960-ACCF-5D2969B83F9C}" type="pres">
      <dgm:prSet presAssocID="{75099C29-2305-4BA7-B3BA-678B1ED152C9}" presName="vProcSp" presStyleCnt="0"/>
      <dgm:spPr/>
    </dgm:pt>
    <dgm:pt modelId="{95068A95-2829-45DF-B6FE-9DD8E1CC6EC7}" type="pres">
      <dgm:prSet presAssocID="{75099C29-2305-4BA7-B3BA-678B1ED152C9}" presName="vSp1" presStyleCnt="0"/>
      <dgm:spPr/>
    </dgm:pt>
    <dgm:pt modelId="{C8CA5B2D-6A39-43AD-B779-8CBFFD1ADAE8}" type="pres">
      <dgm:prSet presAssocID="{75099C29-2305-4BA7-B3BA-678B1ED152C9}" presName="simulatedConn" presStyleLbl="solidFgAcc1" presStyleIdx="2" presStyleCnt="3"/>
      <dgm:spPr/>
    </dgm:pt>
    <dgm:pt modelId="{7E13C0A4-6F03-4861-AA8A-F93D3746546F}" type="pres">
      <dgm:prSet presAssocID="{75099C29-2305-4BA7-B3BA-678B1ED152C9}" presName="vSp2" presStyleCnt="0"/>
      <dgm:spPr/>
    </dgm:pt>
    <dgm:pt modelId="{2EFE83D8-D056-422C-85EF-A6B4F2DBD41E}" type="pres">
      <dgm:prSet presAssocID="{75099C29-2305-4BA7-B3BA-678B1ED152C9}" presName="sibTrans" presStyleCnt="0"/>
      <dgm:spPr/>
    </dgm:pt>
    <dgm:pt modelId="{55CABE51-B693-400C-88BA-A9FD4FB4A69F}" type="pres">
      <dgm:prSet presAssocID="{2806394C-CF65-410C-93F6-456080C4DDD2}" presName="compositeNode" presStyleCnt="0">
        <dgm:presLayoutVars>
          <dgm:bulletEnabled val="1"/>
        </dgm:presLayoutVars>
      </dgm:prSet>
      <dgm:spPr/>
    </dgm:pt>
    <dgm:pt modelId="{3A70B14C-CE01-4999-9743-DBAE72B1FCC2}" type="pres">
      <dgm:prSet presAssocID="{2806394C-CF65-410C-93F6-456080C4DDD2}" presName="bgRect" presStyleLbl="node1" presStyleIdx="3" presStyleCnt="4"/>
      <dgm:spPr/>
      <dgm:t>
        <a:bodyPr/>
        <a:lstStyle/>
        <a:p>
          <a:endParaRPr lang="en-US"/>
        </a:p>
      </dgm:t>
    </dgm:pt>
    <dgm:pt modelId="{66C14DA6-5F7C-4BD5-9D50-035BFD1F7ACD}" type="pres">
      <dgm:prSet presAssocID="{2806394C-CF65-410C-93F6-456080C4DDD2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399731-EA81-4F0F-853A-683058B576A0}" type="pres">
      <dgm:prSet presAssocID="{2806394C-CF65-410C-93F6-456080C4DDD2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7F1C74-D6DA-44A1-A960-16870FA8F17B}" type="presOf" srcId="{1D74FB3C-E434-41EC-B25D-E3FE31372D97}" destId="{91A2698A-78F0-4FD2-8345-642789462D83}" srcOrd="0" destOrd="0" presId="urn:microsoft.com/office/officeart/2005/8/layout/hProcess7"/>
    <dgm:cxn modelId="{376386A6-5911-450A-B36E-AFE87E2F3BA5}" type="presOf" srcId="{1D74FB3C-E434-41EC-B25D-E3FE31372D97}" destId="{4AC716BB-7875-4069-BB90-3DE0E8E9DC6D}" srcOrd="1" destOrd="0" presId="urn:microsoft.com/office/officeart/2005/8/layout/hProcess7"/>
    <dgm:cxn modelId="{6C4346F0-847B-40BB-B172-CD243BA830D3}" srcId="{B2492BC0-21A9-455E-935F-EFA68F7E33D6}" destId="{54C63FFA-800D-45A0-8892-563DCF00C3AD}" srcOrd="1" destOrd="0" parTransId="{287C5286-26E7-4DA4-A449-5CEC884437A0}" sibTransId="{B0110295-FE02-41F3-8D0B-C625DA6CF2C3}"/>
    <dgm:cxn modelId="{FD55382F-212B-46BD-9097-C835A8D3A2EF}" srcId="{B2492BC0-21A9-455E-935F-EFA68F7E33D6}" destId="{2806394C-CF65-410C-93F6-456080C4DDD2}" srcOrd="3" destOrd="0" parTransId="{A949D4CC-E8AA-4E9E-8896-1812CF9DB8A4}" sibTransId="{2BE9C32B-6D4A-40B7-9280-265DEFB4C7A1}"/>
    <dgm:cxn modelId="{671D3C4C-7DC5-47A4-98DD-99503CC11B1E}" type="presOf" srcId="{2806394C-CF65-410C-93F6-456080C4DDD2}" destId="{3A70B14C-CE01-4999-9743-DBAE72B1FCC2}" srcOrd="0" destOrd="0" presId="urn:microsoft.com/office/officeart/2005/8/layout/hProcess7"/>
    <dgm:cxn modelId="{61859AAD-B301-4A85-BDB2-51DEAB14A19B}" srcId="{1D74FB3C-E434-41EC-B25D-E3FE31372D97}" destId="{E8EBB95C-A02A-4D8D-8310-D176CDEC029E}" srcOrd="0" destOrd="0" parTransId="{20438A08-6937-4B1C-A347-735500591714}" sibTransId="{7F53B07B-0DC3-413F-8806-A800F520721B}"/>
    <dgm:cxn modelId="{C122F28A-22FF-4E67-B167-2EFE0C4E409C}" type="presOf" srcId="{76740180-3B1E-4DBA-A25B-66C3899F1145}" destId="{66F1E88C-DDDF-4151-8DB6-90E37694DF68}" srcOrd="0" destOrd="0" presId="urn:microsoft.com/office/officeart/2005/8/layout/hProcess7"/>
    <dgm:cxn modelId="{C4C04118-ABB7-4656-8DCD-FD86947F0571}" type="presOf" srcId="{54C63FFA-800D-45A0-8892-563DCF00C3AD}" destId="{DD4748CD-2747-4F8D-B540-459B7B55E914}" srcOrd="0" destOrd="0" presId="urn:microsoft.com/office/officeart/2005/8/layout/hProcess7"/>
    <dgm:cxn modelId="{A6FE9940-9704-4553-84A7-84F8A0FA73A7}" srcId="{2806394C-CF65-410C-93F6-456080C4DDD2}" destId="{A09581D8-A72D-4D3B-9818-FD922804AB0D}" srcOrd="0" destOrd="0" parTransId="{366552A0-3D8D-438F-B962-4F28173BDC6B}" sibTransId="{A96B45C9-DE59-47AA-B3D8-BB7013C302E3}"/>
    <dgm:cxn modelId="{6A270172-C6B5-4EB1-92D2-EA729A5F2ED0}" type="presOf" srcId="{2806394C-CF65-410C-93F6-456080C4DDD2}" destId="{66C14DA6-5F7C-4BD5-9D50-035BFD1F7ACD}" srcOrd="1" destOrd="0" presId="urn:microsoft.com/office/officeart/2005/8/layout/hProcess7"/>
    <dgm:cxn modelId="{79AF849A-B397-447D-860B-276F3BC2CFAD}" type="presOf" srcId="{B2492BC0-21A9-455E-935F-EFA68F7E33D6}" destId="{B157802B-B18F-4FCD-B648-93BB039985A0}" srcOrd="0" destOrd="0" presId="urn:microsoft.com/office/officeart/2005/8/layout/hProcess7"/>
    <dgm:cxn modelId="{5F6EFEC7-9BF7-40FC-B05E-39B57F630D58}" type="presOf" srcId="{E8EBB95C-A02A-4D8D-8310-D176CDEC029E}" destId="{8B1CEC2B-6A34-4AAF-B5C4-791BECF1C83D}" srcOrd="0" destOrd="0" presId="urn:microsoft.com/office/officeart/2005/8/layout/hProcess7"/>
    <dgm:cxn modelId="{692A0098-BFE4-4B7E-8542-C69F8EDACA12}" type="presOf" srcId="{A09581D8-A72D-4D3B-9818-FD922804AB0D}" destId="{55399731-EA81-4F0F-853A-683058B576A0}" srcOrd="0" destOrd="0" presId="urn:microsoft.com/office/officeart/2005/8/layout/hProcess7"/>
    <dgm:cxn modelId="{B9DD714C-77CB-49BB-919F-1E5755E8015D}" srcId="{B2492BC0-21A9-455E-935F-EFA68F7E33D6}" destId="{76740180-3B1E-4DBA-A25B-66C3899F1145}" srcOrd="2" destOrd="0" parTransId="{C2ED9999-EC93-4ED9-96B3-CF4A07CE20F9}" sibTransId="{75099C29-2305-4BA7-B3BA-678B1ED152C9}"/>
    <dgm:cxn modelId="{4A157DB2-999F-4827-93DE-0471E72BC14C}" srcId="{B2492BC0-21A9-455E-935F-EFA68F7E33D6}" destId="{1D74FB3C-E434-41EC-B25D-E3FE31372D97}" srcOrd="0" destOrd="0" parTransId="{5963FA67-E012-4904-8B79-38719A593063}" sibTransId="{5596492C-41D8-4000-96AF-B47CF048E076}"/>
    <dgm:cxn modelId="{23CE29CA-37F9-49B8-8439-2D60C5A39B7D}" type="presOf" srcId="{DE027DD5-AAB2-48D7-997C-D83A07A62EEB}" destId="{E68032F0-47C3-4F86-8932-79B0B40D6F5F}" srcOrd="0" destOrd="0" presId="urn:microsoft.com/office/officeart/2005/8/layout/hProcess7"/>
    <dgm:cxn modelId="{302DD5E8-0C30-4E58-83A3-91EA9D530FA3}" type="presOf" srcId="{76740180-3B1E-4DBA-A25B-66C3899F1145}" destId="{4B2B5B52-7377-4D2F-B6BD-A4E41EE06277}" srcOrd="1" destOrd="0" presId="urn:microsoft.com/office/officeart/2005/8/layout/hProcess7"/>
    <dgm:cxn modelId="{63C95308-33CE-492B-B0A3-9A703CC90F5E}" type="presOf" srcId="{610311A8-486C-46A3-8502-8B4662CD8046}" destId="{9AB1FEE8-BC04-4E8C-B5AB-7F72A97B8BF7}" srcOrd="0" destOrd="0" presId="urn:microsoft.com/office/officeart/2005/8/layout/hProcess7"/>
    <dgm:cxn modelId="{380C79F4-FAF4-48A5-B832-D7ECBCE32DD1}" srcId="{76740180-3B1E-4DBA-A25B-66C3899F1145}" destId="{610311A8-486C-46A3-8502-8B4662CD8046}" srcOrd="0" destOrd="0" parTransId="{E08D47B4-C4BE-4227-B3CE-70BE3F2640E4}" sibTransId="{38B1E799-596E-417D-A143-F853469D0337}"/>
    <dgm:cxn modelId="{2969DADB-FF34-4769-B3C6-49363A45794D}" srcId="{54C63FFA-800D-45A0-8892-563DCF00C3AD}" destId="{DE027DD5-AAB2-48D7-997C-D83A07A62EEB}" srcOrd="0" destOrd="0" parTransId="{7816F968-3D8D-4BDD-BDA9-0646279A8D62}" sibTransId="{F8232991-28EB-4A74-AF5E-6841EAC84A3D}"/>
    <dgm:cxn modelId="{CF9B4B31-7D9D-47E8-83F4-D327251308C2}" type="presOf" srcId="{54C63FFA-800D-45A0-8892-563DCF00C3AD}" destId="{0A493A9A-69BC-4207-9D56-9AAE0C99CF23}" srcOrd="1" destOrd="0" presId="urn:microsoft.com/office/officeart/2005/8/layout/hProcess7"/>
    <dgm:cxn modelId="{B5F721E7-953B-409A-BF6D-3C07E593A1B3}" type="presParOf" srcId="{B157802B-B18F-4FCD-B648-93BB039985A0}" destId="{6442B2D7-EFFC-40FE-9F65-49700B8AED9B}" srcOrd="0" destOrd="0" presId="urn:microsoft.com/office/officeart/2005/8/layout/hProcess7"/>
    <dgm:cxn modelId="{46F8B82C-399E-4D74-BC6F-78510604BC6C}" type="presParOf" srcId="{6442B2D7-EFFC-40FE-9F65-49700B8AED9B}" destId="{91A2698A-78F0-4FD2-8345-642789462D83}" srcOrd="0" destOrd="0" presId="urn:microsoft.com/office/officeart/2005/8/layout/hProcess7"/>
    <dgm:cxn modelId="{83FFA13C-1B37-48BA-944E-D1A272C27BCC}" type="presParOf" srcId="{6442B2D7-EFFC-40FE-9F65-49700B8AED9B}" destId="{4AC716BB-7875-4069-BB90-3DE0E8E9DC6D}" srcOrd="1" destOrd="0" presId="urn:microsoft.com/office/officeart/2005/8/layout/hProcess7"/>
    <dgm:cxn modelId="{D80144A4-DEA3-4CD1-8F45-81CF7AB03972}" type="presParOf" srcId="{6442B2D7-EFFC-40FE-9F65-49700B8AED9B}" destId="{8B1CEC2B-6A34-4AAF-B5C4-791BECF1C83D}" srcOrd="2" destOrd="0" presId="urn:microsoft.com/office/officeart/2005/8/layout/hProcess7"/>
    <dgm:cxn modelId="{35672773-B5E6-4D1B-A2BE-71A3326FC10E}" type="presParOf" srcId="{B157802B-B18F-4FCD-B648-93BB039985A0}" destId="{46AA247A-1165-4F88-9382-424FFA06C787}" srcOrd="1" destOrd="0" presId="urn:microsoft.com/office/officeart/2005/8/layout/hProcess7"/>
    <dgm:cxn modelId="{EDCB7240-287C-47D1-8A84-BB32C0CE2F13}" type="presParOf" srcId="{B157802B-B18F-4FCD-B648-93BB039985A0}" destId="{4090F276-28E3-442A-B4D7-AD6B9C39BA47}" srcOrd="2" destOrd="0" presId="urn:microsoft.com/office/officeart/2005/8/layout/hProcess7"/>
    <dgm:cxn modelId="{540869DA-6394-451A-BB1F-E9AD7418B716}" type="presParOf" srcId="{4090F276-28E3-442A-B4D7-AD6B9C39BA47}" destId="{A81DDB48-3249-4FCF-854E-3E15C061419E}" srcOrd="0" destOrd="0" presId="urn:microsoft.com/office/officeart/2005/8/layout/hProcess7"/>
    <dgm:cxn modelId="{F49DC01B-103C-4166-AA28-5BF024E01F7D}" type="presParOf" srcId="{4090F276-28E3-442A-B4D7-AD6B9C39BA47}" destId="{4BA20A2F-762E-4B78-BC88-6D9CD6CB5ED1}" srcOrd="1" destOrd="0" presId="urn:microsoft.com/office/officeart/2005/8/layout/hProcess7"/>
    <dgm:cxn modelId="{0ACBD0DE-B233-4BAE-9BBF-9689511FD42C}" type="presParOf" srcId="{4090F276-28E3-442A-B4D7-AD6B9C39BA47}" destId="{1B39A39D-F984-4B69-A722-CB2722925854}" srcOrd="2" destOrd="0" presId="urn:microsoft.com/office/officeart/2005/8/layout/hProcess7"/>
    <dgm:cxn modelId="{4451A39B-94BC-45DA-AA05-A3443FD20495}" type="presParOf" srcId="{B157802B-B18F-4FCD-B648-93BB039985A0}" destId="{C7C66A02-4D3B-4A61-A5A1-CBF7628BD3F3}" srcOrd="3" destOrd="0" presId="urn:microsoft.com/office/officeart/2005/8/layout/hProcess7"/>
    <dgm:cxn modelId="{D48372E0-C2C6-443B-8301-0EF4298B1AB9}" type="presParOf" srcId="{B157802B-B18F-4FCD-B648-93BB039985A0}" destId="{E78234B3-7081-49D1-A197-C3A85844FAF4}" srcOrd="4" destOrd="0" presId="urn:microsoft.com/office/officeart/2005/8/layout/hProcess7"/>
    <dgm:cxn modelId="{094F7D47-774F-4736-8D6A-C34719CF594A}" type="presParOf" srcId="{E78234B3-7081-49D1-A197-C3A85844FAF4}" destId="{DD4748CD-2747-4F8D-B540-459B7B55E914}" srcOrd="0" destOrd="0" presId="urn:microsoft.com/office/officeart/2005/8/layout/hProcess7"/>
    <dgm:cxn modelId="{FAA532E5-55F1-42D6-8EBA-1F9B518229BF}" type="presParOf" srcId="{E78234B3-7081-49D1-A197-C3A85844FAF4}" destId="{0A493A9A-69BC-4207-9D56-9AAE0C99CF23}" srcOrd="1" destOrd="0" presId="urn:microsoft.com/office/officeart/2005/8/layout/hProcess7"/>
    <dgm:cxn modelId="{794EB25A-66DD-422E-906B-91C7183F5405}" type="presParOf" srcId="{E78234B3-7081-49D1-A197-C3A85844FAF4}" destId="{E68032F0-47C3-4F86-8932-79B0B40D6F5F}" srcOrd="2" destOrd="0" presId="urn:microsoft.com/office/officeart/2005/8/layout/hProcess7"/>
    <dgm:cxn modelId="{31BA27E9-0F1E-477A-AF5C-9A8D65D4878D}" type="presParOf" srcId="{B157802B-B18F-4FCD-B648-93BB039985A0}" destId="{89C30D1A-9FA7-4A49-827D-2CD00DBD255C}" srcOrd="5" destOrd="0" presId="urn:microsoft.com/office/officeart/2005/8/layout/hProcess7"/>
    <dgm:cxn modelId="{C8865CE1-164B-4855-A6F7-F3A881C464B8}" type="presParOf" srcId="{B157802B-B18F-4FCD-B648-93BB039985A0}" destId="{6A5987C4-6F5C-46A8-B8BD-8E97D1CFD16D}" srcOrd="6" destOrd="0" presId="urn:microsoft.com/office/officeart/2005/8/layout/hProcess7"/>
    <dgm:cxn modelId="{AF4C3282-B160-483B-AD2C-B42FA41E959D}" type="presParOf" srcId="{6A5987C4-6F5C-46A8-B8BD-8E97D1CFD16D}" destId="{054D081F-B469-4CB3-85E9-19CCC097799F}" srcOrd="0" destOrd="0" presId="urn:microsoft.com/office/officeart/2005/8/layout/hProcess7"/>
    <dgm:cxn modelId="{48C771D8-6E25-4BF5-AE89-43F5CAF13D53}" type="presParOf" srcId="{6A5987C4-6F5C-46A8-B8BD-8E97D1CFD16D}" destId="{1DC42222-5AD1-4A6F-8228-ACD91826422B}" srcOrd="1" destOrd="0" presId="urn:microsoft.com/office/officeart/2005/8/layout/hProcess7"/>
    <dgm:cxn modelId="{3E5DFDB9-8365-42A5-B166-399EB6022A06}" type="presParOf" srcId="{6A5987C4-6F5C-46A8-B8BD-8E97D1CFD16D}" destId="{D9595858-CBCD-4C12-94CB-266CA86B2567}" srcOrd="2" destOrd="0" presId="urn:microsoft.com/office/officeart/2005/8/layout/hProcess7"/>
    <dgm:cxn modelId="{7A053A43-7FB7-49FB-8588-02B6A06D4FCE}" type="presParOf" srcId="{B157802B-B18F-4FCD-B648-93BB039985A0}" destId="{844F24F7-B39C-4A49-AD77-E871E5783C12}" srcOrd="7" destOrd="0" presId="urn:microsoft.com/office/officeart/2005/8/layout/hProcess7"/>
    <dgm:cxn modelId="{870D76A4-3F68-4F2F-A6EB-3224FC4748E7}" type="presParOf" srcId="{B157802B-B18F-4FCD-B648-93BB039985A0}" destId="{0D1E1B8B-C4CE-4C87-93BB-74CDE7C649F5}" srcOrd="8" destOrd="0" presId="urn:microsoft.com/office/officeart/2005/8/layout/hProcess7"/>
    <dgm:cxn modelId="{81AAA889-1A8F-476B-A342-7602915C86FB}" type="presParOf" srcId="{0D1E1B8B-C4CE-4C87-93BB-74CDE7C649F5}" destId="{66F1E88C-DDDF-4151-8DB6-90E37694DF68}" srcOrd="0" destOrd="0" presId="urn:microsoft.com/office/officeart/2005/8/layout/hProcess7"/>
    <dgm:cxn modelId="{041AFF37-ABDE-4CBB-9139-2DBF5900610B}" type="presParOf" srcId="{0D1E1B8B-C4CE-4C87-93BB-74CDE7C649F5}" destId="{4B2B5B52-7377-4D2F-B6BD-A4E41EE06277}" srcOrd="1" destOrd="0" presId="urn:microsoft.com/office/officeart/2005/8/layout/hProcess7"/>
    <dgm:cxn modelId="{16CD41AD-02A3-4655-A7A9-C6554ED5CD14}" type="presParOf" srcId="{0D1E1B8B-C4CE-4C87-93BB-74CDE7C649F5}" destId="{9AB1FEE8-BC04-4E8C-B5AB-7F72A97B8BF7}" srcOrd="2" destOrd="0" presId="urn:microsoft.com/office/officeart/2005/8/layout/hProcess7"/>
    <dgm:cxn modelId="{2FC41F47-D366-455C-A7ED-0C8EE9C1420E}" type="presParOf" srcId="{B157802B-B18F-4FCD-B648-93BB039985A0}" destId="{4DC10691-48F3-4913-BC00-F2F85991EC80}" srcOrd="9" destOrd="0" presId="urn:microsoft.com/office/officeart/2005/8/layout/hProcess7"/>
    <dgm:cxn modelId="{102C821E-60D7-4917-A325-72CD482122E5}" type="presParOf" srcId="{B157802B-B18F-4FCD-B648-93BB039985A0}" destId="{471038D4-7AB0-4960-ACCF-5D2969B83F9C}" srcOrd="10" destOrd="0" presId="urn:microsoft.com/office/officeart/2005/8/layout/hProcess7"/>
    <dgm:cxn modelId="{46291FFD-4D75-4A8B-B07E-276BB17F2BBE}" type="presParOf" srcId="{471038D4-7AB0-4960-ACCF-5D2969B83F9C}" destId="{95068A95-2829-45DF-B6FE-9DD8E1CC6EC7}" srcOrd="0" destOrd="0" presId="urn:microsoft.com/office/officeart/2005/8/layout/hProcess7"/>
    <dgm:cxn modelId="{AFCCFFCD-5AA1-4E13-BDD3-206219E21113}" type="presParOf" srcId="{471038D4-7AB0-4960-ACCF-5D2969B83F9C}" destId="{C8CA5B2D-6A39-43AD-B779-8CBFFD1ADAE8}" srcOrd="1" destOrd="0" presId="urn:microsoft.com/office/officeart/2005/8/layout/hProcess7"/>
    <dgm:cxn modelId="{E7744A69-3F51-46E8-AB2E-A21C20C5B7C0}" type="presParOf" srcId="{471038D4-7AB0-4960-ACCF-5D2969B83F9C}" destId="{7E13C0A4-6F03-4861-AA8A-F93D3746546F}" srcOrd="2" destOrd="0" presId="urn:microsoft.com/office/officeart/2005/8/layout/hProcess7"/>
    <dgm:cxn modelId="{502F9F90-7CBB-43B1-849E-6B2D3E3DA06A}" type="presParOf" srcId="{B157802B-B18F-4FCD-B648-93BB039985A0}" destId="{2EFE83D8-D056-422C-85EF-A6B4F2DBD41E}" srcOrd="11" destOrd="0" presId="urn:microsoft.com/office/officeart/2005/8/layout/hProcess7"/>
    <dgm:cxn modelId="{63072EBF-B780-4314-8668-16E3CE5C3D4C}" type="presParOf" srcId="{B157802B-B18F-4FCD-B648-93BB039985A0}" destId="{55CABE51-B693-400C-88BA-A9FD4FB4A69F}" srcOrd="12" destOrd="0" presId="urn:microsoft.com/office/officeart/2005/8/layout/hProcess7"/>
    <dgm:cxn modelId="{EE4147D9-40AB-4C10-BF7A-5A0C65B3123C}" type="presParOf" srcId="{55CABE51-B693-400C-88BA-A9FD4FB4A69F}" destId="{3A70B14C-CE01-4999-9743-DBAE72B1FCC2}" srcOrd="0" destOrd="0" presId="urn:microsoft.com/office/officeart/2005/8/layout/hProcess7"/>
    <dgm:cxn modelId="{035C13A6-1130-4B03-BE4F-02054BC140F5}" type="presParOf" srcId="{55CABE51-B693-400C-88BA-A9FD4FB4A69F}" destId="{66C14DA6-5F7C-4BD5-9D50-035BFD1F7ACD}" srcOrd="1" destOrd="0" presId="urn:microsoft.com/office/officeart/2005/8/layout/hProcess7"/>
    <dgm:cxn modelId="{2CA0DF6C-9CF0-40EE-A98A-FFB11474EFC5}" type="presParOf" srcId="{55CABE51-B693-400C-88BA-A9FD4FB4A69F}" destId="{55399731-EA81-4F0F-853A-683058B576A0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A2698A-78F0-4FD2-8345-642789462D83}">
      <dsp:nvSpPr>
        <dsp:cNvPr id="0" name=""/>
        <dsp:cNvSpPr/>
      </dsp:nvSpPr>
      <dsp:spPr>
        <a:xfrm>
          <a:off x="3145" y="1303280"/>
          <a:ext cx="1891865" cy="227023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Georgia" pitchFamily="18" charset="0"/>
            </a:rPr>
            <a:t>Edgebanding</a:t>
          </a:r>
          <a:endParaRPr lang="en-US" sz="1900" kern="1200" dirty="0">
            <a:latin typeface="Georgia" pitchFamily="18" charset="0"/>
          </a:endParaRPr>
        </a:p>
      </dsp:txBody>
      <dsp:txXfrm rot="16200000">
        <a:off x="-738466" y="2044891"/>
        <a:ext cx="1861596" cy="378373"/>
      </dsp:txXfrm>
    </dsp:sp>
    <dsp:sp modelId="{8B1CEC2B-6A34-4AAF-B5C4-791BECF1C83D}">
      <dsp:nvSpPr>
        <dsp:cNvPr id="0" name=""/>
        <dsp:cNvSpPr/>
      </dsp:nvSpPr>
      <dsp:spPr>
        <a:xfrm>
          <a:off x="381518" y="1303280"/>
          <a:ext cx="1409440" cy="227023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Georgia" pitchFamily="18" charset="0"/>
          </a:endParaRPr>
        </a:p>
      </dsp:txBody>
      <dsp:txXfrm>
        <a:off x="381518" y="1303280"/>
        <a:ext cx="1409440" cy="2270239"/>
      </dsp:txXfrm>
    </dsp:sp>
    <dsp:sp modelId="{DD4748CD-2747-4F8D-B540-459B7B55E914}">
      <dsp:nvSpPr>
        <dsp:cNvPr id="0" name=""/>
        <dsp:cNvSpPr/>
      </dsp:nvSpPr>
      <dsp:spPr>
        <a:xfrm>
          <a:off x="1961226" y="1303280"/>
          <a:ext cx="1891865" cy="227023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err="1" smtClean="0">
              <a:latin typeface="Georgia" pitchFamily="18" charset="0"/>
            </a:rPr>
            <a:t>Edgebanding</a:t>
          </a:r>
          <a:endParaRPr lang="en-US" sz="1900" kern="1200" dirty="0">
            <a:latin typeface="Georgia" pitchFamily="18" charset="0"/>
          </a:endParaRPr>
        </a:p>
      </dsp:txBody>
      <dsp:txXfrm rot="16200000">
        <a:off x="1219614" y="2044891"/>
        <a:ext cx="1861596" cy="378373"/>
      </dsp:txXfrm>
    </dsp:sp>
    <dsp:sp modelId="{4BA20A2F-762E-4B78-BC88-6D9CD6CB5ED1}">
      <dsp:nvSpPr>
        <dsp:cNvPr id="0" name=""/>
        <dsp:cNvSpPr/>
      </dsp:nvSpPr>
      <dsp:spPr>
        <a:xfrm rot="5400000">
          <a:off x="1803889" y="3107343"/>
          <a:ext cx="333591" cy="28377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68032F0-47C3-4F86-8932-79B0B40D6F5F}">
      <dsp:nvSpPr>
        <dsp:cNvPr id="0" name=""/>
        <dsp:cNvSpPr/>
      </dsp:nvSpPr>
      <dsp:spPr>
        <a:xfrm>
          <a:off x="2339599" y="1303280"/>
          <a:ext cx="1409440" cy="227023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Georgia" pitchFamily="18" charset="0"/>
          </a:endParaRPr>
        </a:p>
      </dsp:txBody>
      <dsp:txXfrm>
        <a:off x="2339599" y="1303280"/>
        <a:ext cx="1409440" cy="2270239"/>
      </dsp:txXfrm>
    </dsp:sp>
    <dsp:sp modelId="{66F1E88C-DDDF-4151-8DB6-90E37694DF68}">
      <dsp:nvSpPr>
        <dsp:cNvPr id="0" name=""/>
        <dsp:cNvSpPr/>
      </dsp:nvSpPr>
      <dsp:spPr>
        <a:xfrm>
          <a:off x="3919307" y="1303280"/>
          <a:ext cx="1891865" cy="227023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Georgia" pitchFamily="18" charset="0"/>
            </a:rPr>
            <a:t>Curved Plywood</a:t>
          </a:r>
          <a:endParaRPr lang="en-US" sz="1900" kern="1200" dirty="0">
            <a:latin typeface="Georgia" pitchFamily="18" charset="0"/>
          </a:endParaRPr>
        </a:p>
      </dsp:txBody>
      <dsp:txXfrm rot="16200000">
        <a:off x="3177696" y="2044891"/>
        <a:ext cx="1861596" cy="378373"/>
      </dsp:txXfrm>
    </dsp:sp>
    <dsp:sp modelId="{1DC42222-5AD1-4A6F-8228-ACD91826422B}">
      <dsp:nvSpPr>
        <dsp:cNvPr id="0" name=""/>
        <dsp:cNvSpPr/>
      </dsp:nvSpPr>
      <dsp:spPr>
        <a:xfrm rot="5400000">
          <a:off x="3761971" y="3107343"/>
          <a:ext cx="333591" cy="28377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B1FEE8-BC04-4E8C-B5AB-7F72A97B8BF7}">
      <dsp:nvSpPr>
        <dsp:cNvPr id="0" name=""/>
        <dsp:cNvSpPr/>
      </dsp:nvSpPr>
      <dsp:spPr>
        <a:xfrm>
          <a:off x="4297680" y="1303280"/>
          <a:ext cx="1409440" cy="227023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Georgia" pitchFamily="18" charset="0"/>
          </a:endParaRPr>
        </a:p>
      </dsp:txBody>
      <dsp:txXfrm>
        <a:off x="4297680" y="1303280"/>
        <a:ext cx="1409440" cy="2270239"/>
      </dsp:txXfrm>
    </dsp:sp>
    <dsp:sp modelId="{3A70B14C-CE01-4999-9743-DBAE72B1FCC2}">
      <dsp:nvSpPr>
        <dsp:cNvPr id="0" name=""/>
        <dsp:cNvSpPr/>
      </dsp:nvSpPr>
      <dsp:spPr>
        <a:xfrm>
          <a:off x="5877388" y="1303280"/>
          <a:ext cx="1891865" cy="2270239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84455" bIns="0" numCol="1" spcCol="1270" anchor="t" anchorCtr="0">
          <a:noAutofit/>
        </a:bodyPr>
        <a:lstStyle/>
        <a:p>
          <a:pPr lvl="0" algn="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latin typeface="Georgia" pitchFamily="18" charset="0"/>
            </a:rPr>
            <a:t>Curved Plywood</a:t>
          </a:r>
          <a:endParaRPr lang="en-US" sz="1900" kern="1200" dirty="0">
            <a:latin typeface="Georgia" pitchFamily="18" charset="0"/>
          </a:endParaRPr>
        </a:p>
      </dsp:txBody>
      <dsp:txXfrm rot="16200000">
        <a:off x="5135777" y="2044891"/>
        <a:ext cx="1861596" cy="378373"/>
      </dsp:txXfrm>
    </dsp:sp>
    <dsp:sp modelId="{C8CA5B2D-6A39-43AD-B779-8CBFFD1ADAE8}">
      <dsp:nvSpPr>
        <dsp:cNvPr id="0" name=""/>
        <dsp:cNvSpPr/>
      </dsp:nvSpPr>
      <dsp:spPr>
        <a:xfrm rot="5400000">
          <a:off x="5720052" y="3107343"/>
          <a:ext cx="333591" cy="283779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5399731-EA81-4F0F-853A-683058B576A0}">
      <dsp:nvSpPr>
        <dsp:cNvPr id="0" name=""/>
        <dsp:cNvSpPr/>
      </dsp:nvSpPr>
      <dsp:spPr>
        <a:xfrm>
          <a:off x="6255762" y="1303280"/>
          <a:ext cx="1409440" cy="227023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222885" rIns="0" bIns="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>
            <a:latin typeface="Georgia" pitchFamily="18" charset="0"/>
          </a:endParaRPr>
        </a:p>
      </dsp:txBody>
      <dsp:txXfrm>
        <a:off x="6255762" y="1303280"/>
        <a:ext cx="1409440" cy="2270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428E1-E2A6-459C-8A66-2DF5AAE11594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C7EFD-FE73-4A4A-B3D5-F537237FD0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Word Art: Title</a:t>
            </a:r>
            <a:br>
              <a:rPr lang="en-US" dirty="0" smtClean="0"/>
            </a:br>
            <a:r>
              <a:rPr lang="en-US" dirty="0" smtClean="0"/>
              <a:t>Slide Master: Modified Title Text to Be Font</a:t>
            </a:r>
            <a:r>
              <a:rPr lang="en-US" baseline="0" dirty="0" smtClean="0"/>
              <a:t> “Copperplate Gothic Bold” and all other content text in Font “Georgia”  (Self Made text boxes NOT modified)</a:t>
            </a:r>
          </a:p>
          <a:p>
            <a:r>
              <a:rPr lang="en-US" baseline="0" dirty="0" smtClean="0"/>
              <a:t>Slide </a:t>
            </a:r>
            <a:r>
              <a:rPr lang="en-US" baseline="0" dirty="0" smtClean="0"/>
              <a:t>Transitions</a:t>
            </a:r>
            <a:br>
              <a:rPr lang="en-US" baseline="0" dirty="0" smtClean="0"/>
            </a:br>
            <a:r>
              <a:rPr lang="en-US" baseline="0" dirty="0" smtClean="0"/>
              <a:t>Timed Presentation (10 seconds per slide)</a:t>
            </a:r>
            <a:endParaRPr lang="en-US" baseline="0" dirty="0"/>
          </a:p>
          <a:p>
            <a:r>
              <a:rPr lang="en-US" baseline="0" dirty="0" smtClean="0"/>
              <a:t>Saved as Webpage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Action Buttons</a:t>
            </a:r>
            <a:r>
              <a:rPr lang="en-US" baseline="0" dirty="0" smtClean="0"/>
              <a:t> for: Exotic Species, Custom Order, Potential Project and Retail Customer Information.</a:t>
            </a:r>
            <a:br>
              <a:rPr lang="en-US" baseline="0" dirty="0" smtClean="0"/>
            </a:br>
            <a:r>
              <a:rPr lang="en-US" baseline="0" dirty="0" smtClean="0"/>
              <a:t>Picture Shape Changed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Blank Layout with 3 columned</a:t>
            </a:r>
            <a:r>
              <a:rPr lang="en-US" baseline="0" dirty="0" smtClean="0"/>
              <a:t> text box (no bullets)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Slide Layout: Comparison</a:t>
            </a:r>
            <a:r>
              <a:rPr lang="en-US" baseline="0" dirty="0" smtClean="0"/>
              <a:t> (One of the subtitle/caption boxes deleted)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Chart used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Related</a:t>
            </a:r>
            <a:r>
              <a:rPr lang="en-US" baseline="0" dirty="0" smtClean="0"/>
              <a:t> Webpage hyperlink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Picture: </a:t>
            </a:r>
            <a:r>
              <a:rPr lang="en-US" smtClean="0"/>
              <a:t>Recolored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7C7EFD-FE73-4A4A-B3D5-F537237FD01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1399E-E9CE-4040-A4FE-16BCCE1A7961}" type="datetimeFigureOut">
              <a:rPr lang="en-US" smtClean="0"/>
              <a:pPr/>
              <a:t>12/10/2009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20C1E-FE12-4C5F-A9DA-8B0342E6B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opperplate Gothic Bold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Georg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Georg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Georg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Georg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slide" Target="slid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slide" Target="slide5.xml"/><Relationship Id="rId5" Type="http://schemas.openxmlformats.org/officeDocument/2006/relationships/diagramLayout" Target="../diagrams/layout1.xml"/><Relationship Id="rId10" Type="http://schemas.openxmlformats.org/officeDocument/2006/relationships/slide" Target="slide4.xml"/><Relationship Id="rId4" Type="http://schemas.openxmlformats.org/officeDocument/2006/relationships/diagramData" Target="../diagrams/data1.xml"/><Relationship Id="rId9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ckler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xoticveneers.net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ockler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ent Arrow 8"/>
          <p:cNvSpPr/>
          <p:nvPr/>
        </p:nvSpPr>
        <p:spPr>
          <a:xfrm rot="10800000">
            <a:off x="4724400" y="685800"/>
            <a:ext cx="4191000" cy="5791200"/>
          </a:xfrm>
          <a:prstGeom prst="bentArrow">
            <a:avLst>
              <a:gd name="adj1" fmla="val 25000"/>
              <a:gd name="adj2" fmla="val 4437"/>
              <a:gd name="adj3" fmla="val 25000"/>
              <a:gd name="adj4" fmla="val 45482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152400"/>
            <a:ext cx="5105400" cy="1752600"/>
          </a:xfrm>
        </p:spPr>
        <p:txBody>
          <a:bodyPr>
            <a:normAutofit/>
          </a:bodyPr>
          <a:lstStyle/>
          <a:p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    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Curved Plywood &amp; </a:t>
            </a:r>
            <a:r>
              <a:rPr lang="en-US" sz="2400" i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Edgebanding</a:t>
            </a: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n-US" sz="2400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2400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Informative Presentation</a:t>
            </a:r>
            <a:endParaRPr lang="en-US" sz="2400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5800" y="2514600"/>
            <a:ext cx="774321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pperplate Gothic Bold" pitchFamily="34" charset="0"/>
              </a:rPr>
              <a:t>Rogers Sales Company</a:t>
            </a:r>
            <a:endParaRPr lang="en-US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opperplate Gothic Bold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7400" y="32766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  <a:latin typeface="Georgia" pitchFamily="18" charset="0"/>
              </a:rPr>
              <a:t>Premium Grade Specialists in Veneer Sales</a:t>
            </a:r>
            <a:endParaRPr lang="en-US" dirty="0">
              <a:solidFill>
                <a:schemeClr val="accent1"/>
              </a:solidFill>
              <a:latin typeface="Georg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211669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itchFamily="66" charset="0"/>
              </a:rPr>
              <a:t>Your Number One Stop For Everything Veneer!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12" name="Bent Arrow 11"/>
          <p:cNvSpPr/>
          <p:nvPr/>
        </p:nvSpPr>
        <p:spPr>
          <a:xfrm>
            <a:off x="152400" y="152400"/>
            <a:ext cx="4419600" cy="5943600"/>
          </a:xfrm>
          <a:prstGeom prst="bentArrow">
            <a:avLst>
              <a:gd name="adj1" fmla="val 25000"/>
              <a:gd name="adj2" fmla="val 4437"/>
              <a:gd name="adj3" fmla="val 25000"/>
              <a:gd name="adj4" fmla="val 45482"/>
            </a:avLst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Tm="10203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VeneerSample1.jpg"/>
          <p:cNvPicPr>
            <a:picLocks noChangeAspect="1"/>
          </p:cNvPicPr>
          <p:nvPr/>
        </p:nvPicPr>
        <p:blipFill>
          <a:blip r:embed="rId3" cstate="print"/>
          <a:srcRect b="22000"/>
          <a:stretch>
            <a:fillRect/>
          </a:stretch>
        </p:blipFill>
        <p:spPr>
          <a:xfrm>
            <a:off x="990600" y="1600200"/>
            <a:ext cx="6781800" cy="3429370"/>
          </a:xfrm>
          <a:prstGeom prst="ellipse">
            <a:avLst/>
          </a:prstGeom>
        </p:spPr>
      </p:pic>
      <p:graphicFrame>
        <p:nvGraphicFramePr>
          <p:cNvPr id="24" name="Diagram 23"/>
          <p:cNvGraphicFramePr/>
          <p:nvPr/>
        </p:nvGraphicFramePr>
        <p:xfrm>
          <a:off x="838200" y="868362"/>
          <a:ext cx="77724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opperplate Gothic Bold" pitchFamily="34" charset="0"/>
              </a:rPr>
              <a:t>Presentation Overview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514600" y="5486400"/>
            <a:ext cx="3886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Georgia" pitchFamily="18" charset="0"/>
              </a:rPr>
              <a:t>Click to skip to a specific slide</a:t>
            </a:r>
            <a:endParaRPr lang="en-US" b="1" i="1" dirty="0">
              <a:latin typeface="Georgia" pitchFamily="18" charset="0"/>
            </a:endParaRPr>
          </a:p>
        </p:txBody>
      </p:sp>
      <p:sp>
        <p:nvSpPr>
          <p:cNvPr id="35" name="Action Button: Custom 34">
            <a:hlinkClick r:id="rId9" action="ppaction://hlinksldjump" highlightClick="1"/>
          </p:cNvPr>
          <p:cNvSpPr/>
          <p:nvPr/>
        </p:nvSpPr>
        <p:spPr>
          <a:xfrm>
            <a:off x="1219200" y="2286000"/>
            <a:ext cx="1295400" cy="17526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Exotic </a:t>
            </a:r>
          </a:p>
          <a:p>
            <a:pPr algn="ctr"/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Species</a:t>
            </a: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6" name="Action Button: Custom 35">
            <a:hlinkClick r:id="rId10" action="ppaction://hlinksldjump" highlightClick="1"/>
          </p:cNvPr>
          <p:cNvSpPr/>
          <p:nvPr/>
        </p:nvSpPr>
        <p:spPr>
          <a:xfrm>
            <a:off x="3124200" y="2286000"/>
            <a:ext cx="1295400" cy="17526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Custom Order</a:t>
            </a: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7" name="Action Button: Custom 36">
            <a:hlinkClick r:id="rId11" action="ppaction://hlinksldjump" highlightClick="1"/>
          </p:cNvPr>
          <p:cNvSpPr/>
          <p:nvPr/>
        </p:nvSpPr>
        <p:spPr>
          <a:xfrm>
            <a:off x="5029200" y="2286000"/>
            <a:ext cx="1524000" cy="16764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Potential Projects</a:t>
            </a:r>
            <a:endParaRPr lang="en-US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8" name="Action Button: Custom 37">
            <a:hlinkClick r:id="rId12" action="ppaction://hlinksldjump" highlightClick="1"/>
          </p:cNvPr>
          <p:cNvSpPr/>
          <p:nvPr/>
        </p:nvSpPr>
        <p:spPr>
          <a:xfrm>
            <a:off x="7010400" y="2286000"/>
            <a:ext cx="1524000" cy="1828800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Retail Customer </a:t>
            </a:r>
          </a:p>
          <a:p>
            <a:pPr algn="ctr"/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Info</a:t>
            </a:r>
          </a:p>
        </p:txBody>
      </p:sp>
    </p:spTree>
  </p:cSld>
  <p:clrMapOvr>
    <a:masterClrMapping/>
  </p:clrMapOvr>
  <p:transition spd="slow" advTm="9922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opperplate Gothic Bold" pitchFamily="34" charset="0"/>
              </a:rPr>
              <a:t>Exotic Species</a:t>
            </a:r>
            <a:endParaRPr lang="en-US" dirty="0">
              <a:latin typeface="Copperplate Gothic Bold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14400" y="1676400"/>
            <a:ext cx="8458200" cy="3200400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Alder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Anigre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Afromosia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Avodire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Birds Eye Maple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Beech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Bubinga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Burls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Butternut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Cedar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Chestnut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Cypress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Ebony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Eucalyptus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Fir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Gum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Kewazinga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Koa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Lacewood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Makore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Madrone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Maple Curly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Movingui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Paldao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Pearwood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Paduak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Purpleheart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 </a:t>
            </a:r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Sapele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Satinwood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Sycamore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Walnut Burl</a:t>
            </a:r>
          </a:p>
          <a:p>
            <a:r>
              <a:rPr lang="en-US" dirty="0" err="1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Wenge</a:t>
            </a:r>
            <a:endParaRPr lang="en-US" dirty="0" smtClean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Zebrawood</a:t>
            </a:r>
            <a:endParaRPr lang="en-US" dirty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-958334" y="577335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Georgia" pitchFamily="18" charset="0"/>
              </a:rPr>
              <a:t>Edgebanding</a:t>
            </a:r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Action Button: Return 4">
            <a:hlinkClick r:id="" action="ppaction://hlinkshowjump?jump=lastslideviewed" highlightClick="1"/>
          </p:cNvPr>
          <p:cNvSpPr/>
          <p:nvPr/>
        </p:nvSpPr>
        <p:spPr>
          <a:xfrm>
            <a:off x="0" y="6324600"/>
            <a:ext cx="457200" cy="533400"/>
          </a:xfrm>
          <a:prstGeom prst="actionButtonRetur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9969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Order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Polyester </a:t>
            </a:r>
            <a:r>
              <a:rPr lang="en-US" dirty="0" err="1" smtClean="0">
                <a:solidFill>
                  <a:schemeClr val="accent2"/>
                </a:solidFill>
              </a:rPr>
              <a:t>Edgebanding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100 colors available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Pre-glued or non-glued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Small jobs only</a:t>
            </a:r>
          </a:p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Applied with hand held iron</a:t>
            </a:r>
            <a:endParaRPr lang="en-US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9" name="Content Placeholder 8" descr="Edgebanding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 t="21771" b="28229"/>
          <a:stretch>
            <a:fillRect/>
          </a:stretch>
        </p:blipFill>
        <p:spPr>
          <a:xfrm>
            <a:off x="577056" y="1828800"/>
            <a:ext cx="3800475" cy="4191000"/>
          </a:xfrm>
        </p:spPr>
      </p:pic>
      <p:sp>
        <p:nvSpPr>
          <p:cNvPr id="8" name="TextBox 7"/>
          <p:cNvSpPr txBox="1"/>
          <p:nvPr/>
        </p:nvSpPr>
        <p:spPr>
          <a:xfrm rot="16200000">
            <a:off x="-958334" y="577335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  <a:latin typeface="Georgia" pitchFamily="18" charset="0"/>
              </a:rPr>
              <a:t>Edgebanding</a:t>
            </a:r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0" name="Action Button: Return 9">
            <a:hlinkClick r:id="" action="ppaction://hlinkshowjump?jump=lastslideviewed" highlightClick="1"/>
          </p:cNvPr>
          <p:cNvSpPr/>
          <p:nvPr/>
        </p:nvSpPr>
        <p:spPr>
          <a:xfrm>
            <a:off x="0" y="6324600"/>
            <a:ext cx="457200" cy="533400"/>
          </a:xfrm>
          <a:prstGeom prst="actionButtonRetur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10031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</a:t>
            </a:r>
            <a:br>
              <a:rPr lang="en-US" dirty="0" smtClean="0"/>
            </a:br>
            <a:r>
              <a:rPr lang="en-US" dirty="0" smtClean="0"/>
              <a:t>Projects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19200" y="5867400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chemeClr val="bg2">
                    <a:lumMod val="10000"/>
                  </a:schemeClr>
                </a:solidFill>
                <a:latin typeface="Georgia" pitchFamily="18" charset="0"/>
              </a:rPr>
              <a:t>Furniture components available for all of the above uses!</a:t>
            </a:r>
            <a:endParaRPr lang="en-US" b="1" i="1" dirty="0">
              <a:solidFill>
                <a:schemeClr val="bg2">
                  <a:lumMod val="10000"/>
                </a:schemeClr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6172200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itchFamily="18" charset="0"/>
              </a:rPr>
              <a:t>Equally as competent in every situation!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-958334" y="805933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Georgia" pitchFamily="18" charset="0"/>
              </a:rPr>
              <a:t>Curved Plywood</a:t>
            </a:r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0" y="6324600"/>
            <a:ext cx="457200" cy="533400"/>
          </a:xfrm>
          <a:prstGeom prst="actionButtonRetur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9937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Customer information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For already completed projects (Chairs, desks &amp; more) visit: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>
                <a:hlinkClick r:id="rId3"/>
              </a:rPr>
              <a:t>http://www.rockler.com</a:t>
            </a:r>
            <a:endParaRPr lang="en-US" dirty="0" smtClean="0"/>
          </a:p>
        </p:txBody>
      </p:sp>
      <p:pic>
        <p:nvPicPr>
          <p:cNvPr id="1032" name="Picture 8" descr="C:\Documents and Settings\catharine.rogers\Local Settings\Temporary Internet Files\Content.IE5\I5JK4BAQ\MPj043937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5156690" y="1600200"/>
            <a:ext cx="3021619" cy="45259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81600" y="6096000"/>
            <a:ext cx="2971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itchFamily="18" charset="0"/>
              </a:rPr>
              <a:t>Photo source: ClipArt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958334" y="805933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Georgia" pitchFamily="18" charset="0"/>
              </a:rPr>
              <a:t>Curved Plywood</a:t>
            </a:r>
            <a:endParaRPr lang="en-US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Action Button: Return 6">
            <a:hlinkClick r:id="" action="ppaction://hlinkshowjump?jump=lastslideviewed" highlightClick="1"/>
          </p:cNvPr>
          <p:cNvSpPr/>
          <p:nvPr/>
        </p:nvSpPr>
        <p:spPr>
          <a:xfrm>
            <a:off x="0" y="6324600"/>
            <a:ext cx="457200" cy="533400"/>
          </a:xfrm>
          <a:prstGeom prst="actionButtonReturn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 advTm="10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28600" y="4419600"/>
            <a:ext cx="5486400" cy="566738"/>
          </a:xfrm>
        </p:spPr>
        <p:txBody>
          <a:bodyPr/>
          <a:lstStyle/>
          <a:p>
            <a:r>
              <a:rPr lang="en-US" sz="4000" dirty="0" smtClean="0"/>
              <a:t>Closing</a:t>
            </a:r>
            <a:endParaRPr lang="en-US" sz="4000" dirty="0"/>
          </a:p>
        </p:txBody>
      </p:sp>
      <p:pic>
        <p:nvPicPr>
          <p:cNvPr id="8" name="Picture Placeholder 7" descr="curved.jpg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 rot="1905871">
            <a:off x="3126791" y="1034539"/>
            <a:ext cx="4996645" cy="3747484"/>
          </a:xfrm>
          <a:prstGeom prst="roundRect">
            <a:avLst>
              <a:gd name="adj" fmla="val 1252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Content Placeholder 5"/>
          <p:cNvSpPr>
            <a:spLocks noGrp="1"/>
          </p:cNvSpPr>
          <p:nvPr>
            <p:ph type="body" sz="half" idx="2"/>
          </p:nvPr>
        </p:nvSpPr>
        <p:spPr>
          <a:xfrm>
            <a:off x="152400" y="5257800"/>
            <a:ext cx="5486400" cy="1185862"/>
          </a:xfrm>
        </p:spPr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sz="2600" dirty="0" smtClean="0"/>
              <a:t>Exotic Species available for </a:t>
            </a:r>
            <a:r>
              <a:rPr lang="en-US" sz="2600" dirty="0" err="1" smtClean="0"/>
              <a:t>edgebanding</a:t>
            </a:r>
            <a:endParaRPr lang="en-US" sz="2600" dirty="0" smtClean="0"/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Custom Order  Polyester </a:t>
            </a:r>
            <a:r>
              <a:rPr lang="en-US" sz="2600" dirty="0" err="1" smtClean="0"/>
              <a:t>edgebanding</a:t>
            </a:r>
            <a:r>
              <a:rPr lang="en-US" sz="2600" dirty="0" smtClean="0"/>
              <a:t> in 100 colors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Numerous projects for versatile curved plywood</a:t>
            </a:r>
          </a:p>
          <a:p>
            <a:pPr>
              <a:buFont typeface="Arial" pitchFamily="34" charset="0"/>
              <a:buChar char="•"/>
            </a:pPr>
            <a:r>
              <a:rPr lang="en-US" sz="2600" dirty="0" smtClean="0"/>
              <a:t>Retail products available through </a:t>
            </a:r>
            <a:r>
              <a:rPr lang="en-US" sz="2600" dirty="0" err="1" smtClean="0"/>
              <a:t>Rockler</a:t>
            </a:r>
            <a:endParaRPr lang="en-US" sz="2600" dirty="0" smtClean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slow" advTm="10000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ent Arrow 4"/>
          <p:cNvSpPr/>
          <p:nvPr/>
        </p:nvSpPr>
        <p:spPr>
          <a:xfrm rot="10800000">
            <a:off x="4724400" y="685800"/>
            <a:ext cx="4191000" cy="5791200"/>
          </a:xfrm>
          <a:prstGeom prst="bentArrow">
            <a:avLst>
              <a:gd name="adj1" fmla="val 25000"/>
              <a:gd name="adj2" fmla="val 4437"/>
              <a:gd name="adj3" fmla="val 25000"/>
              <a:gd name="adj4" fmla="val 45482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Bent Arrow 5"/>
          <p:cNvSpPr/>
          <p:nvPr/>
        </p:nvSpPr>
        <p:spPr>
          <a:xfrm>
            <a:off x="152400" y="152400"/>
            <a:ext cx="4419600" cy="5943600"/>
          </a:xfrm>
          <a:prstGeom prst="bentArrow">
            <a:avLst>
              <a:gd name="adj1" fmla="val 25000"/>
              <a:gd name="adj2" fmla="val 4437"/>
              <a:gd name="adj3" fmla="val 25000"/>
              <a:gd name="adj4" fmla="val 45482"/>
            </a:avLst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2133600"/>
            <a:ext cx="8229600" cy="4525963"/>
          </a:xfrm>
        </p:spPr>
        <p:txBody>
          <a:bodyPr/>
          <a:lstStyle/>
          <a:p>
            <a:r>
              <a:rPr lang="en-US" sz="1800" dirty="0" smtClean="0"/>
              <a:t>All pictures and information taken from </a:t>
            </a:r>
            <a:r>
              <a:rPr lang="en-US" sz="1800" dirty="0" smtClean="0">
                <a:hlinkClick r:id="rId3"/>
              </a:rPr>
              <a:t>http://exoticveneers.net</a:t>
            </a:r>
            <a:r>
              <a:rPr lang="en-US" sz="1800" dirty="0" smtClean="0"/>
              <a:t> with permission from founder James Rogers</a:t>
            </a:r>
          </a:p>
          <a:p>
            <a:endParaRPr lang="en-US" sz="1800" dirty="0" smtClean="0"/>
          </a:p>
          <a:p>
            <a:r>
              <a:rPr lang="en-US" sz="1800" dirty="0" smtClean="0"/>
              <a:t>Related web page URL: </a:t>
            </a:r>
            <a:r>
              <a:rPr lang="en-US" sz="1800" dirty="0" smtClean="0">
                <a:hlinkClick r:id="rId4"/>
              </a:rPr>
              <a:t>http://www.rockler.com</a:t>
            </a:r>
            <a:endParaRPr lang="en-US" sz="1800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 spd="slow" advTm="10094"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rgbClr val="630000"/>
      </a:dk1>
      <a:lt1>
        <a:sysClr val="window" lastClr="FFFFFF"/>
      </a:lt1>
      <a:dk2>
        <a:srgbClr val="630000"/>
      </a:dk2>
      <a:lt2>
        <a:srgbClr val="D4D4D6"/>
      </a:lt2>
      <a:accent1>
        <a:srgbClr val="006600"/>
      </a:accent1>
      <a:accent2>
        <a:srgbClr val="006600"/>
      </a:accent2>
      <a:accent3>
        <a:srgbClr val="BFBFBF"/>
      </a:accent3>
      <a:accent4>
        <a:srgbClr val="630000"/>
      </a:accent4>
      <a:accent5>
        <a:srgbClr val="006600"/>
      </a:accent5>
      <a:accent6>
        <a:srgbClr val="9D9DA2"/>
      </a:accent6>
      <a:hlink>
        <a:srgbClr val="006600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263</Words>
  <Application>Microsoft Office PowerPoint</Application>
  <PresentationFormat>On-screen Show (4:3)</PresentationFormat>
  <Paragraphs>98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Presentation Overview</vt:lpstr>
      <vt:lpstr>Exotic Species</vt:lpstr>
      <vt:lpstr>Custom Order</vt:lpstr>
      <vt:lpstr>Potential Projects</vt:lpstr>
      <vt:lpstr>Retail Customer information</vt:lpstr>
      <vt:lpstr>Closing</vt:lpstr>
      <vt:lpstr>References</vt:lpstr>
    </vt:vector>
  </TitlesOfParts>
  <Company>SUNY CORTLAND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Memorial Library</dc:creator>
  <cp:lastModifiedBy>Labman</cp:lastModifiedBy>
  <cp:revision>60</cp:revision>
  <dcterms:created xsi:type="dcterms:W3CDTF">2009-12-09T22:38:19Z</dcterms:created>
  <dcterms:modified xsi:type="dcterms:W3CDTF">2009-12-10T20:12:05Z</dcterms:modified>
</cp:coreProperties>
</file>