
<file path=[Content_Types].xml><?xml version="1.0" encoding="utf-8"?>
<Types xmlns="http://schemas.openxmlformats.org/package/2006/content-types">
  <Override PartName="/ppt/slides/slide12.xml" ContentType="application/vnd.openxmlformats-officedocument.presentationml.slide+xml"/>
  <Override PartName="/ppt/slides/slide4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s/slide22.xml" ContentType="application/vnd.openxmlformats-officedocument.presentationml.slide+xml"/>
  <Override PartName="/ppt/slides/slide28.xml" ContentType="application/vnd.openxmlformats-officedocument.presentationml.slide+xml"/>
  <Override PartName="/ppt/theme/theme2.xml" ContentType="application/vnd.openxmlformats-officedocument.theme+xml"/>
  <Override PartName="/ppt/slides/slide2.xml" ContentType="application/vnd.openxmlformats-officedocument.presentationml.slide+xml"/>
  <Override PartName="/docProps/app.xml" ContentType="application/vnd.openxmlformats-officedocument.extended-properties+xml"/>
  <Override PartName="/ppt/slides/slide30.xml" ContentType="application/vnd.openxmlformats-officedocument.presentationml.slide+xml"/>
  <Override PartName="/ppt/notesSlides/notesSlide9.xml" ContentType="application/vnd.openxmlformats-officedocument.presentationml.notesSlide+xml"/>
  <Override PartName="/ppt/slides/slide35.xml" ContentType="application/vnd.openxmlformats-officedocument.presentationml.slide+xml"/>
  <Override PartName="/ppt/slides/slide42.xml" ContentType="application/vnd.openxmlformats-officedocument.presentationml.slide+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s/slide47.xml" ContentType="application/vnd.openxmlformats-officedocument.presentationml.slide+xml"/>
  <Override PartName="/ppt/slides/slide45.xml" ContentType="application/vnd.openxmlformats-officedocument.presentationml.slide+xml"/>
  <Override PartName="/ppt/slideLayouts/slideLayout3.xml" ContentType="application/vnd.openxmlformats-officedocument.presentationml.slideLayout+xml"/>
  <Override PartName="/ppt/slides/slide21.xml" ContentType="application/vnd.openxmlformats-officedocument.presentationml.slide+xml"/>
  <Override PartName="/ppt/slides/slide50.xml" ContentType="application/vnd.openxmlformats-officedocument.presentationml.slide+xml"/>
  <Override PartName="/ppt/slides/slide23.xml" ContentType="application/vnd.openxmlformats-officedocument.presentationml.slide+xml"/>
  <Override PartName="/ppt/slideLayouts/slideLayout5.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slides/slide1.xml" ContentType="application/vnd.openxmlformats-officedocument.presentationml.slide+xml"/>
  <Override PartName="/ppt/tableStyles.xml" ContentType="application/vnd.openxmlformats-officedocument.presentationml.tableStyles+xml"/>
  <Default Extension="xml" ContentType="application/xml"/>
  <Override PartName="/ppt/slides/slide7.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viewProps.xml" ContentType="application/vnd.openxmlformats-officedocument.presentationml.viewProps+xml"/>
  <Override PartName="/ppt/notesSlides/notesSlide7.xml" ContentType="application/vnd.openxmlformats-officedocument.presentationml.notesSlide+xml"/>
  <Override PartName="/ppt/slides/slide25.xml" ContentType="application/vnd.openxmlformats-officedocument.presentationml.slide+xml"/>
  <Override PartName="/ppt/notesSlides/notesSlide4.xml" ContentType="application/vnd.openxmlformats-officedocument.presentationml.notesSlide+xml"/>
  <Override PartName="/ppt/slides/slide13.xml" ContentType="application/vnd.openxmlformats-officedocument.presentationml.slide+xml"/>
  <Override PartName="/ppt/slides/slide40.xml" ContentType="application/vnd.openxmlformats-officedocument.presentationml.slide+xml"/>
  <Override PartName="/ppt/slides/slide14.xml" ContentType="application/vnd.openxmlformats-officedocument.presentationml.slide+xml"/>
  <Override PartName="/ppt/slides/slide34.xml" ContentType="application/vnd.openxmlformats-officedocument.presentationml.slide+xml"/>
  <Override PartName="/ppt/slides/slide44.xml" ContentType="application/vnd.openxmlformats-officedocument.presentationml.slide+xml"/>
  <Override PartName="/ppt/notesSlides/notesSlide6.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slides/slide49.xml" ContentType="application/vnd.openxmlformats-officedocument.presentationml.slide+xml"/>
  <Override PartName="/ppt/slideLayouts/slideLayout2.xml" ContentType="application/vnd.openxmlformats-officedocument.presentationml.slideLayout+xml"/>
  <Override PartName="/ppt/notesSlides/notesSlide5.xml" ContentType="application/vnd.openxmlformats-officedocument.presentationml.notesSlide+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slides/slide43.xml" ContentType="application/vnd.openxmlformats-officedocument.presentationml.slide+xml"/>
  <Override PartName="/ppt/slides/slide48.xml" ContentType="application/vnd.openxmlformats-officedocument.presentationml.slide+xml"/>
  <Override PartName="/ppt/theme/theme1.xml" ContentType="application/vnd.openxmlformats-officedocument.theme+xml"/>
  <Override PartName="/ppt/presentation.xml" ContentType="application/vnd.openxmlformats-officedocument.presentationml.presentation.main+xml"/>
  <Override PartName="/ppt/slideLayouts/slideLayout6.xml" ContentType="application/vnd.openxmlformats-officedocument.presentationml.slideLayout+xml"/>
  <Override PartName="/ppt/slides/slide5.xml" ContentType="application/vnd.openxmlformats-officedocument.presentationml.slide+xml"/>
  <Override PartName="/ppt/slides/slide37.xml" ContentType="application/vnd.openxmlformats-officedocument.presentationml.slide+xml"/>
  <Override PartName="/ppt/slides/slide10.xml" ContentType="application/vnd.openxmlformats-officedocument.presentationml.slide+xml"/>
  <Override PartName="/ppt/slideLayouts/slideLayout7.xml" ContentType="application/vnd.openxmlformats-officedocument.presentationml.slideLayout+xml"/>
  <Override PartName="/ppt/slides/slide33.xml" ContentType="application/vnd.openxmlformats-officedocument.presentationml.slide+xml"/>
  <Override PartName="/ppt/presProps.xml" ContentType="application/vnd.openxmlformats-officedocument.presentationml.presProps+xml"/>
  <Default Extension="jpeg" ContentType="image/jpeg"/>
  <Default Extension="png" ContentType="image/png"/>
  <Override PartName="/ppt/slides/slide3.xml" ContentType="application/vnd.openxmlformats-officedocument.presentationml.slide+xml"/>
  <Override PartName="/ppt/slides/slide4.xml" ContentType="application/vnd.openxmlformats-officedocument.presentationml.slide+xml"/>
  <Override PartName="/ppt/slides/slide27.xml" ContentType="application/vnd.openxmlformats-officedocument.presentationml.slide+xml"/>
  <Override PartName="/ppt/slideLayouts/slideLayout11.xml" ContentType="application/vnd.openxmlformats-officedocument.presentationml.slideLayout+xml"/>
  <Override PartName="/ppt/notesSlides/notesSlide8.xml" ContentType="application/vnd.openxmlformats-officedocument.presentationml.notesSlide+xml"/>
  <Override PartName="/docProps/core.xml" ContentType="application/vnd.openxmlformats-package.core-properties+xml"/>
  <Override PartName="/ppt/slides/slide8.xml" ContentType="application/vnd.openxmlformats-officedocument.presentationml.slide+xml"/>
  <Override PartName="/ppt/slides/slide31.xml" ContentType="application/vnd.openxmlformats-officedocument.presentationml.slide+xml"/>
  <Override PartName="/ppt/slides/slide15.xml" ContentType="application/vnd.openxmlformats-officedocument.presentationml.slide+xml"/>
  <Default Extension="bin" ContentType="application/vnd.openxmlformats-officedocument.presentationml.printerSettings"/>
  <Override PartName="/ppt/notesSlides/notesSlide10.xml" ContentType="application/vnd.openxmlformats-officedocument.presentationml.notesSlide+xml"/>
  <Default Extension="rels" ContentType="application/vnd.openxmlformats-package.relationships+xml"/>
  <Override PartName="/ppt/slides/slide9.xml" ContentType="application/vnd.openxmlformats-officedocument.presentationml.slide+xml"/>
  <Override PartName="/ppt/slides/slide24.xml" ContentType="application/vnd.openxmlformats-officedocument.presentationml.slide+xml"/>
  <Override PartName="/ppt/slides/slide39.xml" ContentType="application/vnd.openxmlformats-officedocument.presentationml.slide+xml"/>
  <Override PartName="/ppt/slides/slide32.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Override PartName="/ppt/slides/slide19.xml" ContentType="application/vnd.openxmlformats-officedocument.presentationml.slide+xml"/>
  <Override PartName="/ppt/slides/slide41.xml" ContentType="application/vnd.openxmlformats-officedocument.presentationml.slide+xml"/>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52"/>
  </p:notesMasterIdLst>
  <p:sldIdLst>
    <p:sldId id="256" r:id="rId2"/>
    <p:sldId id="312" r:id="rId3"/>
    <p:sldId id="314" r:id="rId4"/>
    <p:sldId id="269" r:id="rId5"/>
    <p:sldId id="308" r:id="rId6"/>
    <p:sldId id="309" r:id="rId7"/>
    <p:sldId id="310" r:id="rId8"/>
    <p:sldId id="311" r:id="rId9"/>
    <p:sldId id="315" r:id="rId10"/>
    <p:sldId id="313" r:id="rId11"/>
    <p:sldId id="257" r:id="rId12"/>
    <p:sldId id="258" r:id="rId13"/>
    <p:sldId id="260" r:id="rId14"/>
    <p:sldId id="259" r:id="rId15"/>
    <p:sldId id="261" r:id="rId16"/>
    <p:sldId id="262" r:id="rId17"/>
    <p:sldId id="263" r:id="rId18"/>
    <p:sldId id="264" r:id="rId19"/>
    <p:sldId id="265" r:id="rId20"/>
    <p:sldId id="266" r:id="rId21"/>
    <p:sldId id="267" r:id="rId22"/>
    <p:sldId id="278" r:id="rId23"/>
    <p:sldId id="279" r:id="rId24"/>
    <p:sldId id="280" r:id="rId25"/>
    <p:sldId id="281" r:id="rId26"/>
    <p:sldId id="282" r:id="rId27"/>
    <p:sldId id="283" r:id="rId28"/>
    <p:sldId id="284" r:id="rId29"/>
    <p:sldId id="285" r:id="rId30"/>
    <p:sldId id="287" r:id="rId31"/>
    <p:sldId id="288" r:id="rId32"/>
    <p:sldId id="289" r:id="rId33"/>
    <p:sldId id="290" r:id="rId34"/>
    <p:sldId id="286" r:id="rId35"/>
    <p:sldId id="291" r:id="rId36"/>
    <p:sldId id="293" r:id="rId37"/>
    <p:sldId id="294" r:id="rId38"/>
    <p:sldId id="295" r:id="rId39"/>
    <p:sldId id="297" r:id="rId40"/>
    <p:sldId id="298" r:id="rId41"/>
    <p:sldId id="299" r:id="rId42"/>
    <p:sldId id="300" r:id="rId43"/>
    <p:sldId id="301" r:id="rId44"/>
    <p:sldId id="302" r:id="rId45"/>
    <p:sldId id="303" r:id="rId46"/>
    <p:sldId id="305" r:id="rId47"/>
    <p:sldId id="306" r:id="rId48"/>
    <p:sldId id="307" r:id="rId49"/>
    <p:sldId id="304" r:id="rId50"/>
    <p:sldId id="316" r:id="rId5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99E76B"/>
    <a:srgbClr val="C09392"/>
    <a:srgbClr val="6B043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snapToGrid="0" snapToObjects="1">
      <p:cViewPr varScale="1">
        <p:scale>
          <a:sx n="110" d="100"/>
          <a:sy n="110" d="100"/>
        </p:scale>
        <p:origin x="-840"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39" Type="http://schemas.openxmlformats.org/officeDocument/2006/relationships/slide" Target="slides/slide38.xml"/><Relationship Id="rId7" Type="http://schemas.openxmlformats.org/officeDocument/2006/relationships/slide" Target="slides/slide6.xml"/><Relationship Id="rId43" Type="http://schemas.openxmlformats.org/officeDocument/2006/relationships/slide" Target="slides/slide42.xml"/><Relationship Id="rId25" Type="http://schemas.openxmlformats.org/officeDocument/2006/relationships/slide" Target="slides/slide24.xml"/><Relationship Id="rId10" Type="http://schemas.openxmlformats.org/officeDocument/2006/relationships/slide" Target="slides/slide9.xml"/><Relationship Id="rId50" Type="http://schemas.openxmlformats.org/officeDocument/2006/relationships/slide" Target="slides/slide49.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14" Type="http://schemas.openxmlformats.org/officeDocument/2006/relationships/slide" Target="slides/slide13.xml"/><Relationship Id="rId4" Type="http://schemas.openxmlformats.org/officeDocument/2006/relationships/slide" Target="slides/slide3.xml"/><Relationship Id="rId28" Type="http://schemas.openxmlformats.org/officeDocument/2006/relationships/slide" Target="slides/slide27.xml"/><Relationship Id="rId45" Type="http://schemas.openxmlformats.org/officeDocument/2006/relationships/slide" Target="slides/slide44.xml"/><Relationship Id="rId42" Type="http://schemas.openxmlformats.org/officeDocument/2006/relationships/slide" Target="slides/slide41.xml"/><Relationship Id="rId6" Type="http://schemas.openxmlformats.org/officeDocument/2006/relationships/slide" Target="slides/slide5.xml"/><Relationship Id="rId49" Type="http://schemas.openxmlformats.org/officeDocument/2006/relationships/slide" Target="slides/slide48.xml"/><Relationship Id="rId44" Type="http://schemas.openxmlformats.org/officeDocument/2006/relationships/slide" Target="slides/slide43.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 Type="http://schemas.openxmlformats.org/officeDocument/2006/relationships/slide" Target="slides/slide1.xml"/><Relationship Id="rId46" Type="http://schemas.openxmlformats.org/officeDocument/2006/relationships/slide" Target="slides/slide45.xml"/><Relationship Id="rId57" Type="http://schemas.openxmlformats.org/officeDocument/2006/relationships/tableStyles" Target="tableStyles.xml"/><Relationship Id="rId35" Type="http://schemas.openxmlformats.org/officeDocument/2006/relationships/slide" Target="slides/slide34.xml"/><Relationship Id="rId51" Type="http://schemas.openxmlformats.org/officeDocument/2006/relationships/slide" Target="slides/slide50.xml"/><Relationship Id="rId55" Type="http://schemas.openxmlformats.org/officeDocument/2006/relationships/viewProps" Target="viewProps.xml"/><Relationship Id="rId31" Type="http://schemas.openxmlformats.org/officeDocument/2006/relationships/slide" Target="slides/slide30.xml"/><Relationship Id="rId34" Type="http://schemas.openxmlformats.org/officeDocument/2006/relationships/slide" Target="slides/slide33.xml"/><Relationship Id="rId40" Type="http://schemas.openxmlformats.org/officeDocument/2006/relationships/slide" Target="slides/slide39.xml"/><Relationship Id="rId36" Type="http://schemas.openxmlformats.org/officeDocument/2006/relationships/slide" Target="slides/slide35.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slide" Target="slides/slide46.xml"/><Relationship Id="rId56" Type="http://schemas.openxmlformats.org/officeDocument/2006/relationships/theme" Target="theme/theme1.xml"/><Relationship Id="rId48" Type="http://schemas.openxmlformats.org/officeDocument/2006/relationships/slide" Target="slides/slide47.xml"/><Relationship Id="rId8" Type="http://schemas.openxmlformats.org/officeDocument/2006/relationships/slide" Target="slides/slide7.xml"/><Relationship Id="rId13" Type="http://schemas.openxmlformats.org/officeDocument/2006/relationships/slide" Target="slides/slide12.xml"/><Relationship Id="rId32" Type="http://schemas.openxmlformats.org/officeDocument/2006/relationships/slide" Target="slides/slide31.xml"/><Relationship Id="rId37" Type="http://schemas.openxmlformats.org/officeDocument/2006/relationships/slide" Target="slides/slide36.xml"/><Relationship Id="rId52" Type="http://schemas.openxmlformats.org/officeDocument/2006/relationships/notesMaster" Target="notesMasters/notesMaster1.xml"/><Relationship Id="rId54" Type="http://schemas.openxmlformats.org/officeDocument/2006/relationships/presProps" Target="presProps.xml"/><Relationship Id="rId12" Type="http://schemas.openxmlformats.org/officeDocument/2006/relationships/slide" Target="slides/slide11.xml"/><Relationship Id="rId3" Type="http://schemas.openxmlformats.org/officeDocument/2006/relationships/slide" Target="slides/slide2.xml"/><Relationship Id="rId23" Type="http://schemas.openxmlformats.org/officeDocument/2006/relationships/slide" Target="slides/slide22.xml"/><Relationship Id="rId53" Type="http://schemas.openxmlformats.org/officeDocument/2006/relationships/printerSettings" Target="printerSettings/printerSettings1.bin"/><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29" Type="http://schemas.openxmlformats.org/officeDocument/2006/relationships/slide" Target="slides/slide28.xml"/><Relationship Id="rId16" Type="http://schemas.openxmlformats.org/officeDocument/2006/relationships/slide" Target="slides/slide15.xml"/><Relationship Id="rId33" Type="http://schemas.openxmlformats.org/officeDocument/2006/relationships/slide" Target="slides/slide32.xml"/><Relationship Id="rId41" Type="http://schemas.openxmlformats.org/officeDocument/2006/relationships/slide" Target="slides/slide40.xml"/><Relationship Id="rId5" Type="http://schemas.openxmlformats.org/officeDocument/2006/relationships/slide" Target="slides/slide4.xml"/><Relationship Id="rId15" Type="http://schemas.openxmlformats.org/officeDocument/2006/relationships/slide" Target="slides/slide14.xml"/><Relationship Id="rId22" Type="http://schemas.openxmlformats.org/officeDocument/2006/relationships/slide" Target="slides/slide21.xml"/><Relationship Id="rId21" Type="http://schemas.openxmlformats.org/officeDocument/2006/relationships/slide" Target="slides/slide2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9D5BDDD-F1C9-0D4F-9696-B5C18D7DEB47}" type="datetimeFigureOut">
              <a:rPr lang="en-US" smtClean="0"/>
              <a:pPr/>
              <a:t>12/3/10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B6011D1-5C3A-9245-B801-DB1E073FC2E7}"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6011D1-5C3A-9245-B801-DB1E073FC2E7}" type="slidenum">
              <a:rPr lang="en-US" smtClean="0"/>
              <a:pPr/>
              <a:t>11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6011D1-5C3A-9245-B801-DB1E073FC2E7}" type="slidenum">
              <a:rPr lang="en-US" smtClean="0"/>
              <a:pPr/>
              <a:t>46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6011D1-5C3A-9245-B801-DB1E073FC2E7}" type="slidenum">
              <a:rPr lang="en-US" smtClean="0"/>
              <a:pPr/>
              <a:t>15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6011D1-5C3A-9245-B801-DB1E073FC2E7}" type="slidenum">
              <a:rPr lang="en-US" smtClean="0"/>
              <a:pPr/>
              <a:t>18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6011D1-5C3A-9245-B801-DB1E073FC2E7}" type="slidenum">
              <a:rPr lang="en-US" smtClean="0"/>
              <a:pPr/>
              <a:t>26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6011D1-5C3A-9245-B801-DB1E073FC2E7}" type="slidenum">
              <a:rPr lang="en-US" smtClean="0"/>
              <a:pPr/>
              <a:t>30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6011D1-5C3A-9245-B801-DB1E073FC2E7}" type="slidenum">
              <a:rPr lang="en-US" smtClean="0"/>
              <a:pPr/>
              <a:t>34</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6011D1-5C3A-9245-B801-DB1E073FC2E7}" type="slidenum">
              <a:rPr lang="en-US" smtClean="0"/>
              <a:pPr/>
              <a:t>37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6011D1-5C3A-9245-B801-DB1E073FC2E7}" type="slidenum">
              <a:rPr lang="en-US" smtClean="0"/>
              <a:pPr/>
              <a:t>40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6011D1-5C3A-9245-B801-DB1E073FC2E7}" type="slidenum">
              <a:rPr lang="en-US" smtClean="0"/>
              <a:pPr/>
              <a:t>43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29B9743-F15C-DD4D-93BE-3DC308FA4815}" type="datetimeFigureOut">
              <a:rPr lang="en-US" smtClean="0"/>
              <a:pPr/>
              <a:t>12/3/10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2EB6EE-1EE1-5B40-9C52-96AC4107B82F}" type="slidenum">
              <a:rPr lang="en-US" smtClean="0"/>
              <a:pPr/>
              <a:t>‹#›</a:t>
            </a:fld>
            <a:endParaRPr lang="en-US"/>
          </a:p>
        </p:txBody>
      </p:sp>
    </p:spTree>
  </p:cSld>
  <p:clrMapOvr>
    <a:masterClrMapping/>
  </p:clrMapOvr>
  <p:transition advClick="0"/>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9B9743-F15C-DD4D-93BE-3DC308FA4815}" type="datetimeFigureOut">
              <a:rPr lang="en-US" smtClean="0"/>
              <a:pPr/>
              <a:t>12/3/10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2EB6EE-1EE1-5B40-9C52-96AC4107B82F}" type="slidenum">
              <a:rPr lang="en-US" smtClean="0"/>
              <a:pPr/>
              <a:t>‹#›</a:t>
            </a:fld>
            <a:endParaRPr lang="en-US"/>
          </a:p>
        </p:txBody>
      </p:sp>
    </p:spTree>
  </p:cSld>
  <p:clrMapOvr>
    <a:masterClrMapping/>
  </p:clrMapOvr>
  <p:transition advClick="0"/>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9B9743-F15C-DD4D-93BE-3DC308FA4815}" type="datetimeFigureOut">
              <a:rPr lang="en-US" smtClean="0"/>
              <a:pPr/>
              <a:t>12/3/10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2EB6EE-1EE1-5B40-9C52-96AC4107B82F}" type="slidenum">
              <a:rPr lang="en-US" smtClean="0"/>
              <a:pPr/>
              <a:t>‹#›</a:t>
            </a:fld>
            <a:endParaRPr lang="en-US"/>
          </a:p>
        </p:txBody>
      </p:sp>
    </p:spTree>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9B9743-F15C-DD4D-93BE-3DC308FA4815}" type="datetimeFigureOut">
              <a:rPr lang="en-US" smtClean="0"/>
              <a:pPr/>
              <a:t>12/3/10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2EB6EE-1EE1-5B40-9C52-96AC4107B82F}" type="slidenum">
              <a:rPr lang="en-US" smtClean="0"/>
              <a:pPr/>
              <a:t>‹#›</a:t>
            </a:fld>
            <a:endParaRPr lang="en-US"/>
          </a:p>
        </p:txBody>
      </p:sp>
    </p:spTree>
  </p:cSld>
  <p:clrMapOvr>
    <a:masterClrMapping/>
  </p:clrMapOvr>
  <p:transition advClick="0"/>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29B9743-F15C-DD4D-93BE-3DC308FA4815}" type="datetimeFigureOut">
              <a:rPr lang="en-US" smtClean="0"/>
              <a:pPr/>
              <a:t>12/3/10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2EB6EE-1EE1-5B40-9C52-96AC4107B82F}" type="slidenum">
              <a:rPr lang="en-US" smtClean="0"/>
              <a:pPr/>
              <a:t>‹#›</a:t>
            </a:fld>
            <a:endParaRPr lang="en-US"/>
          </a:p>
        </p:txBody>
      </p:sp>
    </p:spTree>
  </p:cSld>
  <p:clrMapOvr>
    <a:masterClrMapping/>
  </p:clrMapOvr>
  <p:transition advClick="0"/>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29B9743-F15C-DD4D-93BE-3DC308FA4815}" type="datetimeFigureOut">
              <a:rPr lang="en-US" smtClean="0"/>
              <a:pPr/>
              <a:t>12/3/10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2EB6EE-1EE1-5B40-9C52-96AC4107B82F}" type="slidenum">
              <a:rPr lang="en-US" smtClean="0"/>
              <a:pPr/>
              <a:t>‹#›</a:t>
            </a:fld>
            <a:endParaRPr lang="en-US"/>
          </a:p>
        </p:txBody>
      </p:sp>
    </p:spTree>
  </p:cSld>
  <p:clrMapOvr>
    <a:masterClrMapping/>
  </p:clrMapOvr>
  <p:transition advClick="0"/>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29B9743-F15C-DD4D-93BE-3DC308FA4815}" type="datetimeFigureOut">
              <a:rPr lang="en-US" smtClean="0"/>
              <a:pPr/>
              <a:t>12/3/10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2EB6EE-1EE1-5B40-9C52-96AC4107B82F}" type="slidenum">
              <a:rPr lang="en-US" smtClean="0"/>
              <a:pPr/>
              <a:t>‹#›</a:t>
            </a:fld>
            <a:endParaRPr lang="en-US"/>
          </a:p>
        </p:txBody>
      </p:sp>
    </p:spTree>
  </p:cSld>
  <p:clrMapOvr>
    <a:masterClrMapping/>
  </p:clrMapOvr>
  <p:transition advClick="0"/>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29B9743-F15C-DD4D-93BE-3DC308FA4815}" type="datetimeFigureOut">
              <a:rPr lang="en-US" smtClean="0"/>
              <a:pPr/>
              <a:t>12/3/10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02EB6EE-1EE1-5B40-9C52-96AC4107B82F}" type="slidenum">
              <a:rPr lang="en-US" smtClean="0"/>
              <a:pPr/>
              <a:t>‹#›</a:t>
            </a:fld>
            <a:endParaRPr lang="en-US"/>
          </a:p>
        </p:txBody>
      </p:sp>
    </p:spTree>
  </p:cSld>
  <p:clrMapOvr>
    <a:masterClrMapping/>
  </p:clrMapOvr>
  <p:transition advClick="0"/>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9B9743-F15C-DD4D-93BE-3DC308FA4815}" type="datetimeFigureOut">
              <a:rPr lang="en-US" smtClean="0"/>
              <a:pPr/>
              <a:t>12/3/10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02EB6EE-1EE1-5B40-9C52-96AC4107B82F}" type="slidenum">
              <a:rPr lang="en-US" smtClean="0"/>
              <a:pPr/>
              <a:t>‹#›</a:t>
            </a:fld>
            <a:endParaRPr lang="en-US"/>
          </a:p>
        </p:txBody>
      </p:sp>
    </p:spTree>
  </p:cSld>
  <p:clrMapOvr>
    <a:masterClrMapping/>
  </p:clrMapOvr>
  <p:transition advClick="0"/>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9B9743-F15C-DD4D-93BE-3DC308FA4815}" type="datetimeFigureOut">
              <a:rPr lang="en-US" smtClean="0"/>
              <a:pPr/>
              <a:t>12/3/10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2EB6EE-1EE1-5B40-9C52-96AC4107B82F}" type="slidenum">
              <a:rPr lang="en-US" smtClean="0"/>
              <a:pPr/>
              <a:t>‹#›</a:t>
            </a:fld>
            <a:endParaRPr lang="en-US"/>
          </a:p>
        </p:txBody>
      </p:sp>
    </p:spTree>
  </p:cSld>
  <p:clrMapOvr>
    <a:masterClrMapping/>
  </p:clrMapOvr>
  <p:transition advClick="0"/>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9B9743-F15C-DD4D-93BE-3DC308FA4815}" type="datetimeFigureOut">
              <a:rPr lang="en-US" smtClean="0"/>
              <a:pPr/>
              <a:t>12/3/10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2EB6EE-1EE1-5B40-9C52-96AC4107B82F}" type="slidenum">
              <a:rPr lang="en-US" smtClean="0"/>
              <a:pPr/>
              <a:t>‹#›</a:t>
            </a:fld>
            <a:endParaRPr lang="en-US"/>
          </a:p>
        </p:txBody>
      </p:sp>
    </p:spTree>
  </p:cSld>
  <p:clrMapOvr>
    <a:masterClrMapping/>
  </p:clrMapOvr>
  <p:transition advClick="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9B9743-F15C-DD4D-93BE-3DC308FA4815}" type="datetimeFigureOut">
              <a:rPr lang="en-US" smtClean="0"/>
              <a:pPr/>
              <a:t>12/3/10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2EB6EE-1EE1-5B40-9C52-96AC4107B82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advClick="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3" Type="http://schemas.openxmlformats.org/officeDocument/2006/relationships/slide" Target="slide11.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4" Type="http://schemas.openxmlformats.org/officeDocument/2006/relationships/slide" Target="slide12.xml"/><Relationship Id="rId5" Type="http://schemas.openxmlformats.org/officeDocument/2006/relationships/slide" Target="slide14.xml"/><Relationship Id="rId7" Type="http://schemas.openxmlformats.org/officeDocument/2006/relationships/slide" Target="slide15.xml"/><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4.png"/><Relationship Id="rId6" Type="http://schemas.openxmlformats.org/officeDocument/2006/relationships/slide" Target="slide13.xml"/></Relationships>
</file>

<file path=ppt/slides/_rels/slide12.xml.rels><?xml version="1.0" encoding="UTF-8" standalone="yes"?>
<Relationships xmlns="http://schemas.openxmlformats.org/package/2006/relationships"><Relationship Id="rId6" Type="http://schemas.openxmlformats.org/officeDocument/2006/relationships/image" Target="../media/image7.png"/><Relationship Id="rId4" Type="http://schemas.openxmlformats.org/officeDocument/2006/relationships/image" Target="../media/image6.png"/><Relationship Id="rId1" Type="http://schemas.openxmlformats.org/officeDocument/2006/relationships/audio" Target="file://localhost/Users/christinemurphy/Desktop/School/Copy%20of%20H_Drive_10.19/other%20stuff/ICC%20523/Midterm%20PPT/PPT/ohno.mp3" TargetMode="External"/><Relationship Id="rId2" Type="http://schemas.openxmlformats.org/officeDocument/2006/relationships/slideLayout" Target="../slideLayouts/slideLayout2.xml"/><Relationship Id="rId3" Type="http://schemas.openxmlformats.org/officeDocument/2006/relationships/image" Target="../media/image5.png"/><Relationship Id="rId5" Type="http://schemas.openxmlformats.org/officeDocument/2006/relationships/slide" Target="slide11.xml"/></Relationships>
</file>

<file path=ppt/slides/_rels/slide13.xml.rels><?xml version="1.0" encoding="UTF-8" standalone="yes"?>
<Relationships xmlns="http://schemas.openxmlformats.org/package/2006/relationships"><Relationship Id="rId6" Type="http://schemas.openxmlformats.org/officeDocument/2006/relationships/image" Target="../media/image7.png"/><Relationship Id="rId4" Type="http://schemas.openxmlformats.org/officeDocument/2006/relationships/image" Target="../media/image6.png"/><Relationship Id="rId1" Type="http://schemas.openxmlformats.org/officeDocument/2006/relationships/audio" Target="file://localhost/Users/christinemurphy/Desktop/School/Copy%20of%20H_Drive_10.19/other%20stuff/ICC%20523/Midterm%20PPT/PPT/ohno.mp3" TargetMode="External"/><Relationship Id="rId2" Type="http://schemas.openxmlformats.org/officeDocument/2006/relationships/slideLayout" Target="../slideLayouts/slideLayout2.xml"/><Relationship Id="rId3" Type="http://schemas.openxmlformats.org/officeDocument/2006/relationships/image" Target="../media/image5.png"/><Relationship Id="rId5" Type="http://schemas.openxmlformats.org/officeDocument/2006/relationships/slide" Target="slide11.xml"/></Relationships>
</file>

<file path=ppt/slides/_rels/slide14.xml.rels><?xml version="1.0" encoding="UTF-8" standalone="yes"?>
<Relationships xmlns="http://schemas.openxmlformats.org/package/2006/relationships"><Relationship Id="rId4" Type="http://schemas.openxmlformats.org/officeDocument/2006/relationships/slide" Target="slide11.xml"/><Relationship Id="rId1" Type="http://schemas.openxmlformats.org/officeDocument/2006/relationships/audio" Target="file://localhost/Users/christinemurphy/Desktop/School/Copy%20of%20H_Drive_10.19/other%20stuff/ICC%20523/Midterm%20PPT/PPT/quebien.mp3" TargetMode="External"/><Relationship Id="rId2" Type="http://schemas.openxmlformats.org/officeDocument/2006/relationships/slideLayout" Target="../slideLayouts/slideLayout2.xml"/><Relationship Id="rId3" Type="http://schemas.openxmlformats.org/officeDocument/2006/relationships/image" Target="../media/image8.png"/><Relationship Id="rId5" Type="http://schemas.openxmlformats.org/officeDocument/2006/relationships/image" Target="../media/image9.png"/></Relationships>
</file>

<file path=ppt/slides/_rels/slide15.xml.rels><?xml version="1.0" encoding="UTF-8" standalone="yes"?>
<Relationships xmlns="http://schemas.openxmlformats.org/package/2006/relationships"><Relationship Id="rId4" Type="http://schemas.openxmlformats.org/officeDocument/2006/relationships/slide" Target="slide17.xml"/><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slide" Target="slide16.xml"/><Relationship Id="rId5" Type="http://schemas.openxmlformats.org/officeDocument/2006/relationships/slide" Target="slide18.xml"/></Relationships>
</file>

<file path=ppt/slides/_rels/slide16.xml.rels><?xml version="1.0" encoding="UTF-8" standalone="yes"?>
<Relationships xmlns="http://schemas.openxmlformats.org/package/2006/relationships"><Relationship Id="rId6" Type="http://schemas.openxmlformats.org/officeDocument/2006/relationships/image" Target="../media/image7.png"/><Relationship Id="rId4" Type="http://schemas.openxmlformats.org/officeDocument/2006/relationships/image" Target="../media/image5.png"/><Relationship Id="rId1" Type="http://schemas.openxmlformats.org/officeDocument/2006/relationships/audio" Target="file://localhost/Users/christinemurphy/Desktop/School/Copy%20of%20H_Drive_10.19/other%20stuff/ICC%20523/Midterm%20PPT/PPT/ohno.mp3" TargetMode="External"/><Relationship Id="rId2" Type="http://schemas.openxmlformats.org/officeDocument/2006/relationships/slideLayout" Target="../slideLayouts/slideLayout2.xml"/><Relationship Id="rId3" Type="http://schemas.openxmlformats.org/officeDocument/2006/relationships/image" Target="../media/image6.png"/><Relationship Id="rId5" Type="http://schemas.openxmlformats.org/officeDocument/2006/relationships/slide" Target="slide15.xml"/></Relationships>
</file>

<file path=ppt/slides/_rels/slide17.xml.rels><?xml version="1.0" encoding="UTF-8" standalone="yes"?>
<Relationships xmlns="http://schemas.openxmlformats.org/package/2006/relationships"><Relationship Id="rId4" Type="http://schemas.openxmlformats.org/officeDocument/2006/relationships/slide" Target="slide15.xml"/><Relationship Id="rId1" Type="http://schemas.openxmlformats.org/officeDocument/2006/relationships/audio" Target="file://localhost/Users/christinemurphy/Desktop/School/Copy%20of%20H_Drive_10.19/other%20stuff/ICC%20523/Midterm%20PPT/PPT/fantastico.mp3" TargetMode="External"/><Relationship Id="rId2" Type="http://schemas.openxmlformats.org/officeDocument/2006/relationships/slideLayout" Target="../slideLayouts/slideLayout2.xml"/><Relationship Id="rId3" Type="http://schemas.openxmlformats.org/officeDocument/2006/relationships/image" Target="../media/image8.png"/><Relationship Id="rId5"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openxmlformats.org/officeDocument/2006/relationships/slide" Target="slide22.xml"/><Relationship Id="rId4" Type="http://schemas.openxmlformats.org/officeDocument/2006/relationships/image" Target="../media/image4.png"/><Relationship Id="rId5" Type="http://schemas.openxmlformats.org/officeDocument/2006/relationships/slide" Target="slide21.xml"/><Relationship Id="rId7" Type="http://schemas.openxmlformats.org/officeDocument/2006/relationships/slide" Target="slide20.xml"/><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png"/><Relationship Id="rId6" Type="http://schemas.openxmlformats.org/officeDocument/2006/relationships/slide" Target="slide19.xml"/></Relationships>
</file>

<file path=ppt/slides/_rels/slide19.xml.rels><?xml version="1.0" encoding="UTF-8" standalone="yes"?>
<Relationships xmlns="http://schemas.openxmlformats.org/package/2006/relationships"><Relationship Id="rId6" Type="http://schemas.openxmlformats.org/officeDocument/2006/relationships/image" Target="../media/image7.png"/><Relationship Id="rId4" Type="http://schemas.openxmlformats.org/officeDocument/2006/relationships/image" Target="../media/image6.png"/><Relationship Id="rId1" Type="http://schemas.openxmlformats.org/officeDocument/2006/relationships/audio" Target="file://localhost/Users/christinemurphy/Desktop/School/Copy%20of%20H_Drive_10.19/other%20stuff/ICC%20523/Midterm%20PPT/PPT/ohno.mp3" TargetMode="External"/><Relationship Id="rId2" Type="http://schemas.openxmlformats.org/officeDocument/2006/relationships/slideLayout" Target="../slideLayouts/slideLayout2.xml"/><Relationship Id="rId3" Type="http://schemas.openxmlformats.org/officeDocument/2006/relationships/image" Target="../media/image5.png"/><Relationship Id="rId5" Type="http://schemas.openxmlformats.org/officeDocument/2006/relationships/slide" Target="slide18.xml"/></Relationships>
</file>

<file path=ppt/slides/_rels/slide2.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6" Type="http://schemas.openxmlformats.org/officeDocument/2006/relationships/image" Target="../media/image7.png"/><Relationship Id="rId4" Type="http://schemas.openxmlformats.org/officeDocument/2006/relationships/image" Target="../media/image6.png"/><Relationship Id="rId1" Type="http://schemas.openxmlformats.org/officeDocument/2006/relationships/audio" Target="file://localhost/Users/christinemurphy/Desktop/School/Copy%20of%20H_Drive_10.19/other%20stuff/ICC%20523/Midterm%20PPT/PPT/ohno.mp3" TargetMode="External"/><Relationship Id="rId2" Type="http://schemas.openxmlformats.org/officeDocument/2006/relationships/slideLayout" Target="../slideLayouts/slideLayout2.xml"/><Relationship Id="rId3" Type="http://schemas.openxmlformats.org/officeDocument/2006/relationships/image" Target="../media/image5.png"/><Relationship Id="rId5" Type="http://schemas.openxmlformats.org/officeDocument/2006/relationships/slide" Target="slide18.xml"/></Relationships>
</file>

<file path=ppt/slides/_rels/slide21.xml.rels><?xml version="1.0" encoding="UTF-8" standalone="yes"?>
<Relationships xmlns="http://schemas.openxmlformats.org/package/2006/relationships"><Relationship Id="rId4" Type="http://schemas.openxmlformats.org/officeDocument/2006/relationships/slide" Target="slide18.xml"/><Relationship Id="rId1" Type="http://schemas.openxmlformats.org/officeDocument/2006/relationships/audio" Target="file://localhost/Users/christinemurphy/Desktop/School/Copy%20of%20H_Drive_10.19/other%20stuff/ICC%20523/Midterm%20PPT/PPT/quebien.mp3" TargetMode="External"/><Relationship Id="rId2" Type="http://schemas.openxmlformats.org/officeDocument/2006/relationships/slideLayout" Target="../slideLayouts/slideLayout2.xml"/><Relationship Id="rId3" Type="http://schemas.openxmlformats.org/officeDocument/2006/relationships/image" Target="../media/image8.png"/><Relationship Id="rId5" Type="http://schemas.openxmlformats.org/officeDocument/2006/relationships/image" Target="../media/image9.png"/></Relationships>
</file>

<file path=ppt/slides/_rels/slide22.xml.rels><?xml version="1.0" encoding="UTF-8" standalone="yes"?>
<Relationships xmlns="http://schemas.openxmlformats.org/package/2006/relationships"><Relationship Id="rId6" Type="http://schemas.openxmlformats.org/officeDocument/2006/relationships/slide" Target="slide26.xml"/><Relationship Id="rId4" Type="http://schemas.openxmlformats.org/officeDocument/2006/relationships/slide" Target="slide23.xml"/><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slide" Target="slide25.xml"/><Relationship Id="rId5" Type="http://schemas.openxmlformats.org/officeDocument/2006/relationships/slide" Target="slide24.xml"/></Relationships>
</file>

<file path=ppt/slides/_rels/slide23.xml.rels><?xml version="1.0" encoding="UTF-8" standalone="yes"?>
<Relationships xmlns="http://schemas.openxmlformats.org/package/2006/relationships"><Relationship Id="rId6" Type="http://schemas.openxmlformats.org/officeDocument/2006/relationships/image" Target="../media/image7.png"/><Relationship Id="rId4" Type="http://schemas.openxmlformats.org/officeDocument/2006/relationships/image" Target="../media/image6.png"/><Relationship Id="rId1" Type="http://schemas.openxmlformats.org/officeDocument/2006/relationships/audio" Target="file://localhost/Users/christinemurphy/Desktop/School/Copy%20of%20H_Drive_10.19/other%20stuff/ICC%20523/Midterm%20PPT/PPT/ohno.mp3" TargetMode="External"/><Relationship Id="rId2" Type="http://schemas.openxmlformats.org/officeDocument/2006/relationships/slideLayout" Target="../slideLayouts/slideLayout2.xml"/><Relationship Id="rId3" Type="http://schemas.openxmlformats.org/officeDocument/2006/relationships/image" Target="../media/image5.png"/><Relationship Id="rId5" Type="http://schemas.openxmlformats.org/officeDocument/2006/relationships/slide" Target="slide22.xml"/></Relationships>
</file>

<file path=ppt/slides/_rels/slide24.xml.rels><?xml version="1.0" encoding="UTF-8" standalone="yes"?>
<Relationships xmlns="http://schemas.openxmlformats.org/package/2006/relationships"><Relationship Id="rId6" Type="http://schemas.openxmlformats.org/officeDocument/2006/relationships/image" Target="../media/image7.png"/><Relationship Id="rId4" Type="http://schemas.openxmlformats.org/officeDocument/2006/relationships/image" Target="../media/image6.png"/><Relationship Id="rId1" Type="http://schemas.openxmlformats.org/officeDocument/2006/relationships/audio" Target="file://localhost/Users/christinemurphy/Desktop/School/Copy%20of%20H_Drive_10.19/other%20stuff/ICC%20523/Midterm%20PPT/PPT/ohno.mp3" TargetMode="External"/><Relationship Id="rId2" Type="http://schemas.openxmlformats.org/officeDocument/2006/relationships/slideLayout" Target="../slideLayouts/slideLayout2.xml"/><Relationship Id="rId3" Type="http://schemas.openxmlformats.org/officeDocument/2006/relationships/image" Target="../media/image5.png"/><Relationship Id="rId5" Type="http://schemas.openxmlformats.org/officeDocument/2006/relationships/slide" Target="slide22.xml"/></Relationships>
</file>

<file path=ppt/slides/_rels/slide25.xml.rels><?xml version="1.0" encoding="UTF-8" standalone="yes"?>
<Relationships xmlns="http://schemas.openxmlformats.org/package/2006/relationships"><Relationship Id="rId6" Type="http://schemas.openxmlformats.org/officeDocument/2006/relationships/image" Target="../media/image9.png"/><Relationship Id="rId4" Type="http://schemas.openxmlformats.org/officeDocument/2006/relationships/slide" Target="slide22.xml"/><Relationship Id="rId1" Type="http://schemas.openxmlformats.org/officeDocument/2006/relationships/audio" Target="file://localhost/Users/christinemurphy/Desktop/School/Copy%20of%20H_Drive_10.19/other%20stuff/ICC%20523/Midterm%20PPT/PPT/quebien.mp3" TargetMode="External"/><Relationship Id="rId2" Type="http://schemas.openxmlformats.org/officeDocument/2006/relationships/slideLayout" Target="../slideLayouts/slideLayout2.xml"/><Relationship Id="rId3" Type="http://schemas.openxmlformats.org/officeDocument/2006/relationships/image" Target="../media/image10.png"/><Relationship Id="rId5" Type="http://schemas.openxmlformats.org/officeDocument/2006/relationships/image" Target="../media/image11.png"/></Relationships>
</file>

<file path=ppt/slides/_rels/slide26.xml.rels><?xml version="1.0" encoding="UTF-8" standalone="yes"?>
<Relationships xmlns="http://schemas.openxmlformats.org/package/2006/relationships"><Relationship Id="rId8" Type="http://schemas.openxmlformats.org/officeDocument/2006/relationships/slide" Target="slide30.xml"/><Relationship Id="rId4" Type="http://schemas.openxmlformats.org/officeDocument/2006/relationships/slide" Target="slide27.xml"/><Relationship Id="rId10" Type="http://schemas.openxmlformats.org/officeDocument/2006/relationships/image" Target="../media/image14.png"/><Relationship Id="rId5" Type="http://schemas.openxmlformats.org/officeDocument/2006/relationships/slide" Target="slide28.xml"/><Relationship Id="rId7" Type="http://schemas.openxmlformats.org/officeDocument/2006/relationships/image" Target="../media/image12.png"/><Relationship Id="rId11"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4.xml"/><Relationship Id="rId9" Type="http://schemas.openxmlformats.org/officeDocument/2006/relationships/image" Target="../media/image13.png"/><Relationship Id="rId3" Type="http://schemas.openxmlformats.org/officeDocument/2006/relationships/image" Target="../media/image1.jpeg"/><Relationship Id="rId6" Type="http://schemas.openxmlformats.org/officeDocument/2006/relationships/slide" Target="slide29.xml"/></Relationships>
</file>

<file path=ppt/slides/_rels/slide27.xml.rels><?xml version="1.0" encoding="UTF-8" standalone="yes"?>
<Relationships xmlns="http://schemas.openxmlformats.org/package/2006/relationships"><Relationship Id="rId6" Type="http://schemas.openxmlformats.org/officeDocument/2006/relationships/image" Target="../media/image7.png"/><Relationship Id="rId4" Type="http://schemas.openxmlformats.org/officeDocument/2006/relationships/image" Target="../media/image5.png"/><Relationship Id="rId1" Type="http://schemas.openxmlformats.org/officeDocument/2006/relationships/audio" Target="file://localhost/Users/christinemurphy/Desktop/School/Copy%20of%20H_Drive_10.19/other%20stuff/ICC%20523/Midterm%20PPT/PPT/ohno.mp3" TargetMode="External"/><Relationship Id="rId2" Type="http://schemas.openxmlformats.org/officeDocument/2006/relationships/slideLayout" Target="../slideLayouts/slideLayout2.xml"/><Relationship Id="rId3" Type="http://schemas.openxmlformats.org/officeDocument/2006/relationships/image" Target="../media/image6.png"/><Relationship Id="rId5" Type="http://schemas.openxmlformats.org/officeDocument/2006/relationships/slide" Target="slide26.xml"/></Relationships>
</file>

<file path=ppt/slides/_rels/slide28.xml.rels><?xml version="1.0" encoding="UTF-8" standalone="yes"?>
<Relationships xmlns="http://schemas.openxmlformats.org/package/2006/relationships"><Relationship Id="rId6" Type="http://schemas.openxmlformats.org/officeDocument/2006/relationships/image" Target="../media/image7.png"/><Relationship Id="rId4" Type="http://schemas.openxmlformats.org/officeDocument/2006/relationships/image" Target="../media/image5.png"/><Relationship Id="rId1" Type="http://schemas.openxmlformats.org/officeDocument/2006/relationships/audio" Target="file://localhost/Users/christinemurphy/Desktop/School/Copy%20of%20H_Drive_10.19/other%20stuff/ICC%20523/Midterm%20PPT/PPT/ohno.mp3" TargetMode="External"/><Relationship Id="rId2" Type="http://schemas.openxmlformats.org/officeDocument/2006/relationships/slideLayout" Target="../slideLayouts/slideLayout2.xml"/><Relationship Id="rId3" Type="http://schemas.openxmlformats.org/officeDocument/2006/relationships/image" Target="../media/image6.png"/><Relationship Id="rId5" Type="http://schemas.openxmlformats.org/officeDocument/2006/relationships/slide" Target="slide26.xml"/></Relationships>
</file>

<file path=ppt/slides/_rels/slide29.xml.rels><?xml version="1.0" encoding="UTF-8" standalone="yes"?>
<Relationships xmlns="http://schemas.openxmlformats.org/package/2006/relationships"><Relationship Id="rId6" Type="http://schemas.openxmlformats.org/officeDocument/2006/relationships/image" Target="../media/image7.png"/><Relationship Id="rId4" Type="http://schemas.openxmlformats.org/officeDocument/2006/relationships/slide" Target="slide26.xml"/><Relationship Id="rId1" Type="http://schemas.openxmlformats.org/officeDocument/2006/relationships/audio" Target="file://localhost/Users/christinemurphy/Desktop/School/Copy%20of%20H_Drive_10.19/other%20stuff/ICC%20523/Midterm%20PPT/PPT/fenomenal.mp3" TargetMode="External"/><Relationship Id="rId2" Type="http://schemas.openxmlformats.org/officeDocument/2006/relationships/slideLayout" Target="../slideLayouts/slideLayout2.xml"/><Relationship Id="rId3" Type="http://schemas.openxmlformats.org/officeDocument/2006/relationships/image" Target="../media/image10.png"/><Relationship Id="rId5" Type="http://schemas.openxmlformats.org/officeDocument/2006/relationships/image" Target="../media/image13.png"/></Relationships>
</file>

<file path=ppt/slides/_rels/slide3.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4" Type="http://schemas.openxmlformats.org/officeDocument/2006/relationships/slide" Target="slide31.xml"/><Relationship Id="rId5" Type="http://schemas.openxmlformats.org/officeDocument/2006/relationships/slide" Target="slide32.xml"/><Relationship Id="rId7" Type="http://schemas.openxmlformats.org/officeDocument/2006/relationships/slide" Target="slide37.xml"/><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6.png"/><Relationship Id="rId6" Type="http://schemas.openxmlformats.org/officeDocument/2006/relationships/slide" Target="slide33.xml"/></Relationships>
</file>

<file path=ppt/slides/_rels/slide31.xml.rels><?xml version="1.0" encoding="UTF-8" standalone="yes"?>
<Relationships xmlns="http://schemas.openxmlformats.org/package/2006/relationships"><Relationship Id="rId6" Type="http://schemas.openxmlformats.org/officeDocument/2006/relationships/image" Target="../media/image7.png"/><Relationship Id="rId4" Type="http://schemas.openxmlformats.org/officeDocument/2006/relationships/image" Target="../media/image5.png"/><Relationship Id="rId1" Type="http://schemas.openxmlformats.org/officeDocument/2006/relationships/audio" Target="file://localhost/Users/christinemurphy/Desktop/School/Copy%20of%20H_Drive_10.19/other%20stuff/ICC%20523/Midterm%20PPT/PPT/ohno.mp3" TargetMode="External"/><Relationship Id="rId2" Type="http://schemas.openxmlformats.org/officeDocument/2006/relationships/slideLayout" Target="../slideLayouts/slideLayout2.xml"/><Relationship Id="rId3" Type="http://schemas.openxmlformats.org/officeDocument/2006/relationships/image" Target="../media/image6.png"/><Relationship Id="rId5" Type="http://schemas.openxmlformats.org/officeDocument/2006/relationships/slide" Target="slide30.xml"/></Relationships>
</file>

<file path=ppt/slides/_rels/slide32.xml.rels><?xml version="1.0" encoding="UTF-8" standalone="yes"?>
<Relationships xmlns="http://schemas.openxmlformats.org/package/2006/relationships"><Relationship Id="rId6" Type="http://schemas.openxmlformats.org/officeDocument/2006/relationships/image" Target="../media/image7.png"/><Relationship Id="rId4" Type="http://schemas.openxmlformats.org/officeDocument/2006/relationships/image" Target="../media/image5.png"/><Relationship Id="rId1" Type="http://schemas.openxmlformats.org/officeDocument/2006/relationships/audio" Target="file://localhost/Users/christinemurphy/Desktop/School/Copy%20of%20H_Drive_10.19/other%20stuff/ICC%20523/Midterm%20PPT/PPT/ohno.mp3" TargetMode="External"/><Relationship Id="rId2" Type="http://schemas.openxmlformats.org/officeDocument/2006/relationships/slideLayout" Target="../slideLayouts/slideLayout2.xml"/><Relationship Id="rId3" Type="http://schemas.openxmlformats.org/officeDocument/2006/relationships/image" Target="../media/image6.png"/><Relationship Id="rId5" Type="http://schemas.openxmlformats.org/officeDocument/2006/relationships/slide" Target="slide30.xml"/></Relationships>
</file>

<file path=ppt/slides/_rels/slide33.xml.rels><?xml version="1.0" encoding="UTF-8" standalone="yes"?>
<Relationships xmlns="http://schemas.openxmlformats.org/package/2006/relationships"><Relationship Id="rId4" Type="http://schemas.openxmlformats.org/officeDocument/2006/relationships/slide" Target="slide30.xml"/><Relationship Id="rId1" Type="http://schemas.openxmlformats.org/officeDocument/2006/relationships/audio" Target="file://localhost/Users/christinemurphy/Desktop/School/Copy%20of%20H_Drive_10.19/other%20stuff/ICC%20523/Midterm%20PPT/PPT/quebien.mp3" TargetMode="External"/><Relationship Id="rId2" Type="http://schemas.openxmlformats.org/officeDocument/2006/relationships/slideLayout" Target="../slideLayouts/slideLayout2.xml"/><Relationship Id="rId3" Type="http://schemas.openxmlformats.org/officeDocument/2006/relationships/image" Target="../media/image16.png"/><Relationship Id="rId5" Type="http://schemas.openxmlformats.org/officeDocument/2006/relationships/image" Target="../media/image9.png"/></Relationships>
</file>

<file path=ppt/slides/_rels/slide34.xml.rels><?xml version="1.0" encoding="UTF-8" standalone="yes"?>
<Relationships xmlns="http://schemas.openxmlformats.org/package/2006/relationships"><Relationship Id="rId8" Type="http://schemas.openxmlformats.org/officeDocument/2006/relationships/image" Target="../media/image18.png"/><Relationship Id="rId4" Type="http://schemas.openxmlformats.org/officeDocument/2006/relationships/slide" Target="slide36.xml"/><Relationship Id="rId5" Type="http://schemas.openxmlformats.org/officeDocument/2006/relationships/slide" Target="slide37.xml"/><Relationship Id="rId7"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slide" Target="slide35.xml"/><Relationship Id="rId6" Type="http://schemas.openxmlformats.org/officeDocument/2006/relationships/image" Target="../media/image2.png"/></Relationships>
</file>

<file path=ppt/slides/_rels/slide35.xml.rels><?xml version="1.0" encoding="UTF-8" standalone="yes"?>
<Relationships xmlns="http://schemas.openxmlformats.org/package/2006/relationships"><Relationship Id="rId6" Type="http://schemas.openxmlformats.org/officeDocument/2006/relationships/image" Target="../media/image7.png"/><Relationship Id="rId4" Type="http://schemas.openxmlformats.org/officeDocument/2006/relationships/image" Target="../media/image5.png"/><Relationship Id="rId1" Type="http://schemas.openxmlformats.org/officeDocument/2006/relationships/audio" Target="file://localhost/Users/christinemurphy/Desktop/School/Copy%20of%20H_Drive_10.19/other%20stuff/ICC%20523/Midterm%20PPT/PPT/ohno.mp3" TargetMode="External"/><Relationship Id="rId2" Type="http://schemas.openxmlformats.org/officeDocument/2006/relationships/slideLayout" Target="../slideLayouts/slideLayout2.xml"/><Relationship Id="rId3" Type="http://schemas.openxmlformats.org/officeDocument/2006/relationships/image" Target="../media/image6.png"/><Relationship Id="rId5" Type="http://schemas.openxmlformats.org/officeDocument/2006/relationships/slide" Target="slide34.xml"/></Relationships>
</file>

<file path=ppt/slides/_rels/slide36.xml.rels><?xml version="1.0" encoding="UTF-8" standalone="yes"?>
<Relationships xmlns="http://schemas.openxmlformats.org/package/2006/relationships"><Relationship Id="rId4" Type="http://schemas.openxmlformats.org/officeDocument/2006/relationships/slide" Target="slide34.xml"/><Relationship Id="rId1" Type="http://schemas.openxmlformats.org/officeDocument/2006/relationships/audio" Target="file://localhost/Users/christinemurphy/Desktop/School/Copy%20of%20H_Drive_10.19/other%20stuff/ICC%20523/Midterm%20PPT/PPT/quebien.mp3" TargetMode="External"/><Relationship Id="rId2" Type="http://schemas.openxmlformats.org/officeDocument/2006/relationships/slideLayout" Target="../slideLayouts/slideLayout2.xml"/><Relationship Id="rId3" Type="http://schemas.openxmlformats.org/officeDocument/2006/relationships/image" Target="../media/image16.png"/><Relationship Id="rId5" Type="http://schemas.openxmlformats.org/officeDocument/2006/relationships/image" Target="../media/image9.png"/></Relationships>
</file>

<file path=ppt/slides/_rels/slide37.xml.rels><?xml version="1.0" encoding="UTF-8" standalone="yes"?>
<Relationships xmlns="http://schemas.openxmlformats.org/package/2006/relationships"><Relationship Id="rId4" Type="http://schemas.openxmlformats.org/officeDocument/2006/relationships/slide" Target="slide39.xml"/><Relationship Id="rId5" Type="http://schemas.openxmlformats.org/officeDocument/2006/relationships/slide" Target="slide40.xml"/><Relationship Id="rId7"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slide" Target="slide38.xml"/><Relationship Id="rId6" Type="http://schemas.openxmlformats.org/officeDocument/2006/relationships/image" Target="../media/image19.png"/></Relationships>
</file>

<file path=ppt/slides/_rels/slide38.xml.rels><?xml version="1.0" encoding="UTF-8" standalone="yes"?>
<Relationships xmlns="http://schemas.openxmlformats.org/package/2006/relationships"><Relationship Id="rId6" Type="http://schemas.openxmlformats.org/officeDocument/2006/relationships/image" Target="../media/image7.png"/><Relationship Id="rId4" Type="http://schemas.openxmlformats.org/officeDocument/2006/relationships/image" Target="../media/image6.png"/><Relationship Id="rId1" Type="http://schemas.openxmlformats.org/officeDocument/2006/relationships/audio" Target="file://localhost/Users/christinemurphy/Desktop/School/Copy%20of%20H_Drive_10.19/other%20stuff/ICC%20523/Midterm%20PPT/PPT/ohno.mp3" TargetMode="External"/><Relationship Id="rId2" Type="http://schemas.openxmlformats.org/officeDocument/2006/relationships/slideLayout" Target="../slideLayouts/slideLayout2.xml"/><Relationship Id="rId3" Type="http://schemas.openxmlformats.org/officeDocument/2006/relationships/image" Target="../media/image5.png"/><Relationship Id="rId5" Type="http://schemas.openxmlformats.org/officeDocument/2006/relationships/slide" Target="slide37.xml"/></Relationships>
</file>

<file path=ppt/slides/_rels/slide39.xml.rels><?xml version="1.0" encoding="UTF-8" standalone="yes"?>
<Relationships xmlns="http://schemas.openxmlformats.org/package/2006/relationships"><Relationship Id="rId4" Type="http://schemas.openxmlformats.org/officeDocument/2006/relationships/slide" Target="slide37.xml"/><Relationship Id="rId1" Type="http://schemas.openxmlformats.org/officeDocument/2006/relationships/audio" Target="file://localhost/Users/christinemurphy/Desktop/School/Copy%20of%20H_Drive_10.19/other%20stuff/ICC%20523/Midterm%20PPT/PPT/fantastico.mp3" TargetMode="External"/><Relationship Id="rId2" Type="http://schemas.openxmlformats.org/officeDocument/2006/relationships/slideLayout" Target="../slideLayouts/slideLayout2.xml"/><Relationship Id="rId3" Type="http://schemas.openxmlformats.org/officeDocument/2006/relationships/image" Target="../media/image21.png"/><Relationship Id="rId5" Type="http://schemas.openxmlformats.org/officeDocument/2006/relationships/image" Target="../media/image22.png"/></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3" Type="http://schemas.openxmlformats.org/officeDocument/2006/relationships/slide" Target="slide5.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4" Type="http://schemas.openxmlformats.org/officeDocument/2006/relationships/slide" Target="slide41.xml"/><Relationship Id="rId5" Type="http://schemas.openxmlformats.org/officeDocument/2006/relationships/slide" Target="slide43.xml"/><Relationship Id="rId7"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slide" Target="slide42.xml"/><Relationship Id="rId6" Type="http://schemas.openxmlformats.org/officeDocument/2006/relationships/image" Target="../media/image23.png"/></Relationships>
</file>

<file path=ppt/slides/_rels/slide41.xml.rels><?xml version="1.0" encoding="UTF-8" standalone="yes"?>
<Relationships xmlns="http://schemas.openxmlformats.org/package/2006/relationships"><Relationship Id="rId6" Type="http://schemas.openxmlformats.org/officeDocument/2006/relationships/image" Target="../media/image7.png"/><Relationship Id="rId4" Type="http://schemas.openxmlformats.org/officeDocument/2006/relationships/image" Target="../media/image6.png"/><Relationship Id="rId1" Type="http://schemas.openxmlformats.org/officeDocument/2006/relationships/audio" Target="file://localhost/Users/christinemurphy/Desktop/School/Copy%20of%20H_Drive_10.19/other%20stuff/ICC%20523/Midterm%20PPT/PPT/ohno.mp3" TargetMode="External"/><Relationship Id="rId2" Type="http://schemas.openxmlformats.org/officeDocument/2006/relationships/slideLayout" Target="../slideLayouts/slideLayout2.xml"/><Relationship Id="rId3" Type="http://schemas.openxmlformats.org/officeDocument/2006/relationships/image" Target="../media/image5.png"/><Relationship Id="rId5" Type="http://schemas.openxmlformats.org/officeDocument/2006/relationships/slide" Target="slide40.xml"/></Relationships>
</file>

<file path=ppt/slides/_rels/slide42.xml.rels><?xml version="1.0" encoding="UTF-8" standalone="yes"?>
<Relationships xmlns="http://schemas.openxmlformats.org/package/2006/relationships"><Relationship Id="rId4" Type="http://schemas.openxmlformats.org/officeDocument/2006/relationships/slide" Target="slide40.xml"/><Relationship Id="rId1" Type="http://schemas.openxmlformats.org/officeDocument/2006/relationships/audio" Target="file://localhost/Users/christinemurphy/Desktop/School/Copy%20of%20H_Drive_10.19/other%20stuff/ICC%20523/Midterm%20PPT/PPT/quebien.mp3" TargetMode="External"/><Relationship Id="rId2" Type="http://schemas.openxmlformats.org/officeDocument/2006/relationships/slideLayout" Target="../slideLayouts/slideLayout2.xml"/><Relationship Id="rId3" Type="http://schemas.openxmlformats.org/officeDocument/2006/relationships/image" Target="../media/image8.png"/><Relationship Id="rId5" Type="http://schemas.openxmlformats.org/officeDocument/2006/relationships/image" Target="../media/image9.png"/></Relationships>
</file>

<file path=ppt/slides/_rels/slide43.xml.rels><?xml version="1.0" encoding="UTF-8" standalone="yes"?>
<Relationships xmlns="http://schemas.openxmlformats.org/package/2006/relationships"><Relationship Id="rId4" Type="http://schemas.openxmlformats.org/officeDocument/2006/relationships/slide" Target="slide45.xml"/><Relationship Id="rId5" Type="http://schemas.openxmlformats.org/officeDocument/2006/relationships/slide" Target="slide46.xml"/><Relationship Id="rId7"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slide" Target="slide44.xml"/><Relationship Id="rId6" Type="http://schemas.openxmlformats.org/officeDocument/2006/relationships/image" Target="../media/image23.png"/></Relationships>
</file>

<file path=ppt/slides/_rels/slide44.xml.rels><?xml version="1.0" encoding="UTF-8" standalone="yes"?>
<Relationships xmlns="http://schemas.openxmlformats.org/package/2006/relationships"><Relationship Id="rId6" Type="http://schemas.openxmlformats.org/officeDocument/2006/relationships/image" Target="../media/image7.png"/><Relationship Id="rId4" Type="http://schemas.openxmlformats.org/officeDocument/2006/relationships/image" Target="../media/image6.png"/><Relationship Id="rId1" Type="http://schemas.openxmlformats.org/officeDocument/2006/relationships/audio" Target="file://localhost/Users/christinemurphy/Desktop/School/Copy%20of%20H_Drive_10.19/other%20stuff/ICC%20523/Midterm%20PPT/PPT/ohno.mp3" TargetMode="External"/><Relationship Id="rId2" Type="http://schemas.openxmlformats.org/officeDocument/2006/relationships/slideLayout" Target="../slideLayouts/slideLayout2.xml"/><Relationship Id="rId3" Type="http://schemas.openxmlformats.org/officeDocument/2006/relationships/image" Target="../media/image5.png"/><Relationship Id="rId5" Type="http://schemas.openxmlformats.org/officeDocument/2006/relationships/slide" Target="slide43.xml"/></Relationships>
</file>

<file path=ppt/slides/_rels/slide45.xml.rels><?xml version="1.0" encoding="UTF-8" standalone="yes"?>
<Relationships xmlns="http://schemas.openxmlformats.org/package/2006/relationships"><Relationship Id="rId4" Type="http://schemas.openxmlformats.org/officeDocument/2006/relationships/slide" Target="slide43.xml"/><Relationship Id="rId1" Type="http://schemas.openxmlformats.org/officeDocument/2006/relationships/audio" Target="file://localhost/Users/christinemurphy/Desktop/School/Copy%20of%20H_Drive_10.19/other%20stuff/ICC%20523/Midterm%20PPT/PPT/quebien.mp3" TargetMode="External"/><Relationship Id="rId2" Type="http://schemas.openxmlformats.org/officeDocument/2006/relationships/slideLayout" Target="../slideLayouts/slideLayout2.xml"/><Relationship Id="rId3" Type="http://schemas.openxmlformats.org/officeDocument/2006/relationships/image" Target="../media/image8.png"/><Relationship Id="rId5" Type="http://schemas.openxmlformats.org/officeDocument/2006/relationships/image" Target="../media/image9.png"/></Relationships>
</file>

<file path=ppt/slides/_rels/slide46.xml.rels><?xml version="1.0" encoding="UTF-8" standalone="yes"?>
<Relationships xmlns="http://schemas.openxmlformats.org/package/2006/relationships"><Relationship Id="rId4" Type="http://schemas.openxmlformats.org/officeDocument/2006/relationships/slide" Target="slide48.xml"/><Relationship Id="rId5" Type="http://schemas.openxmlformats.org/officeDocument/2006/relationships/slide" Target="slide49.xml"/><Relationship Id="rId7"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slide" Target="slide47.xml"/><Relationship Id="rId6" Type="http://schemas.openxmlformats.org/officeDocument/2006/relationships/image" Target="../media/image25.jpeg"/></Relationships>
</file>

<file path=ppt/slides/_rels/slide47.xml.rels><?xml version="1.0" encoding="UTF-8" standalone="yes"?>
<Relationships xmlns="http://schemas.openxmlformats.org/package/2006/relationships"><Relationship Id="rId6" Type="http://schemas.openxmlformats.org/officeDocument/2006/relationships/image" Target="../media/image7.png"/><Relationship Id="rId4" Type="http://schemas.openxmlformats.org/officeDocument/2006/relationships/image" Target="../media/image6.png"/><Relationship Id="rId1" Type="http://schemas.openxmlformats.org/officeDocument/2006/relationships/audio" Target="file://localhost/Users/christinemurphy/Desktop/School/Copy%20of%20H_Drive_10.19/other%20stuff/ICC%20523/Midterm%20PPT/PPT/ohno.mp3" TargetMode="External"/><Relationship Id="rId2" Type="http://schemas.openxmlformats.org/officeDocument/2006/relationships/slideLayout" Target="../slideLayouts/slideLayout2.xml"/><Relationship Id="rId3" Type="http://schemas.openxmlformats.org/officeDocument/2006/relationships/image" Target="../media/image5.png"/><Relationship Id="rId5" Type="http://schemas.openxmlformats.org/officeDocument/2006/relationships/slide" Target="slide46.xml"/></Relationships>
</file>

<file path=ppt/slides/_rels/slide48.xml.rels><?xml version="1.0" encoding="UTF-8" standalone="yes"?>
<Relationships xmlns="http://schemas.openxmlformats.org/package/2006/relationships"><Relationship Id="rId4" Type="http://schemas.openxmlformats.org/officeDocument/2006/relationships/slide" Target="slide46.xml"/><Relationship Id="rId1" Type="http://schemas.openxmlformats.org/officeDocument/2006/relationships/audio" Target="file://localhost/Users/christinemurphy/Desktop/School/Copy%20of%20H_Drive_10.19/other%20stuff/ICC%20523/Midterm%20PPT/PPT/quebien.mp3" TargetMode="External"/><Relationship Id="rId2" Type="http://schemas.openxmlformats.org/officeDocument/2006/relationships/slideLayout" Target="../slideLayouts/slideLayout2.xml"/><Relationship Id="rId3" Type="http://schemas.openxmlformats.org/officeDocument/2006/relationships/image" Target="../media/image8.png"/><Relationship Id="rId5" Type="http://schemas.openxmlformats.org/officeDocument/2006/relationships/image" Target="../media/image9.png"/></Relationships>
</file>

<file path=ppt/slides/_rels/slide49.xml.rels><?xml version="1.0" encoding="UTF-8" standalone="yes"?>
<Relationships xmlns="http://schemas.openxmlformats.org/package/2006/relationships"><Relationship Id="rId4" Type="http://schemas.openxmlformats.org/officeDocument/2006/relationships/image" Target="../media/image9.png"/><Relationship Id="rId1" Type="http://schemas.openxmlformats.org/officeDocument/2006/relationships/audio" Target="file://localhost/Users/christinemurphy/Desktop/School/Copy%20of%20H_Drive_10.19/other%20stuff/ICC%20523/Midterm%20PPT/PPT/quebien.mp3" TargetMode="External"/><Relationship Id="rId2" Type="http://schemas.openxmlformats.org/officeDocument/2006/relationships/slideLayout" Target="../slideLayouts/slideLayout1.xml"/><Relationship Id="rId3" Type="http://schemas.openxmlformats.org/officeDocument/2006/relationships/image" Target="../media/image26.jpeg"/><Relationship Id="rId5" Type="http://schemas.openxmlformats.org/officeDocument/2006/relationships/slide" Target="slide50.xml"/></Relationships>
</file>

<file path=ppt/slides/_rels/slide5.xml.rels><?xml version="1.0" encoding="UTF-8" standalone="yes"?>
<Relationships xmlns="http://schemas.openxmlformats.org/package/2006/relationships"><Relationship Id="rId2" Type="http://schemas.openxmlformats.org/officeDocument/2006/relationships/slide" Target="slide6.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slide" Target="slide7.xml"/><Relationship Id="rId3" Type="http://schemas.openxmlformats.org/officeDocument/2006/relationships/slide" Target="slide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slide" Target="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3" Type="http://schemas.openxmlformats.org/officeDocument/2006/relationships/slide" Target="slide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3" Type="http://schemas.openxmlformats.org/officeDocument/2006/relationships/slide" Target="slide10.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8966200" cy="1470025"/>
          </a:xfrm>
        </p:spPr>
        <p:txBody>
          <a:bodyPr>
            <a:normAutofit fontScale="90000"/>
          </a:bodyPr>
          <a:lstStyle/>
          <a:p>
            <a:r>
              <a:rPr lang="es-ES_tradnl" sz="5400" dirty="0" smtClean="0">
                <a:solidFill>
                  <a:srgbClr val="FF0000"/>
                </a:solidFill>
              </a:rPr>
              <a:t/>
            </a:r>
            <a:br>
              <a:rPr lang="es-ES_tradnl" sz="5400" dirty="0" smtClean="0">
                <a:solidFill>
                  <a:srgbClr val="FF0000"/>
                </a:solidFill>
              </a:rPr>
            </a:br>
            <a:r>
              <a:rPr lang="es-ES_tradnl" sz="5400" b="1" dirty="0" smtClean="0">
                <a:solidFill>
                  <a:srgbClr val="FF0000"/>
                </a:solidFill>
              </a:rPr>
              <a:t>¿</a:t>
            </a:r>
            <a:r>
              <a:rPr lang="es-ES_tradnl" sz="5400" b="1" dirty="0">
                <a:solidFill>
                  <a:srgbClr val="FF0000"/>
                </a:solidFill>
              </a:rPr>
              <a:t>Cómo es la Navidad en España? </a:t>
            </a:r>
            <a:r>
              <a:rPr lang="en-US" dirty="0"/>
              <a:t/>
            </a:r>
            <a:br>
              <a:rPr lang="en-US" dirty="0"/>
            </a:br>
            <a:endParaRPr lang="en-US" dirty="0"/>
          </a:p>
        </p:txBody>
      </p:sp>
      <p:sp>
        <p:nvSpPr>
          <p:cNvPr id="3" name="Subtitle 2"/>
          <p:cNvSpPr>
            <a:spLocks noGrp="1"/>
          </p:cNvSpPr>
          <p:nvPr>
            <p:ph type="subTitle" idx="1"/>
          </p:nvPr>
        </p:nvSpPr>
        <p:spPr>
          <a:xfrm>
            <a:off x="284018" y="5552209"/>
            <a:ext cx="8682182" cy="1752600"/>
          </a:xfrm>
        </p:spPr>
        <p:txBody>
          <a:bodyPr/>
          <a:lstStyle/>
          <a:p>
            <a:r>
              <a:rPr lang="es-ES_tradnl" sz="3600" b="1" dirty="0">
                <a:solidFill>
                  <a:srgbClr val="008000"/>
                </a:solidFill>
              </a:rPr>
              <a:t>¿Cómo es la Navidad en</a:t>
            </a:r>
            <a:r>
              <a:rPr lang="es-ES_tradnl" sz="3600" b="1" dirty="0" smtClean="0">
                <a:solidFill>
                  <a:srgbClr val="008000"/>
                </a:solidFill>
              </a:rPr>
              <a:t> los Estados Unidos?</a:t>
            </a:r>
            <a:r>
              <a:rPr lang="es-ES_tradnl" sz="3600" dirty="0" smtClean="0">
                <a:solidFill>
                  <a:srgbClr val="008000"/>
                </a:solidFill>
              </a:rPr>
              <a:t> </a:t>
            </a:r>
            <a:endParaRPr lang="en-US" sz="3600" dirty="0">
              <a:solidFill>
                <a:srgbClr val="008000"/>
              </a:solidFill>
            </a:endParaRPr>
          </a:p>
          <a:p>
            <a:endParaRPr lang="en-US" dirty="0">
              <a:solidFill>
                <a:srgbClr val="008000"/>
              </a:solidFill>
            </a:endParaRPr>
          </a:p>
        </p:txBody>
      </p:sp>
      <p:sp>
        <p:nvSpPr>
          <p:cNvPr id="4" name="Action Button: Forward or Next 3">
            <a:hlinkClick r:id="" action="ppaction://hlinkshowjump?jump=nextslide" highlightClick="1"/>
          </p:cNvPr>
          <p:cNvSpPr/>
          <p:nvPr/>
        </p:nvSpPr>
        <p:spPr>
          <a:xfrm>
            <a:off x="7735825" y="4937760"/>
            <a:ext cx="822960" cy="614449"/>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6" presetClass="emph" presetSubtype="0" fill="hold" grpId="0" nodeType="clickEffect">
                                  <p:stCondLst>
                                    <p:cond delay="0"/>
                                  </p:stCondLst>
                                  <p:iterate type="lt">
                                    <p:tmPct val="10000"/>
                                  </p:iterate>
                                  <p:childTnLst>
                                    <p:animScale>
                                      <p:cBhvr>
                                        <p:cTn id="6" dur="500" autoRev="1" fill="hold">
                                          <p:stCondLst>
                                            <p:cond delay="0"/>
                                          </p:stCondLst>
                                        </p:cTn>
                                        <p:tgtEl>
                                          <p:spTgt spid="2"/>
                                        </p:tgtEl>
                                      </p:cBhvr>
                                      <p:to x="80000" y="100000"/>
                                    </p:animScale>
                                    <p:anim by="(#ppt_w*0.10)" calcmode="lin" valueType="num">
                                      <p:cBhvr>
                                        <p:cTn id="7" dur="500" autoRev="1" fill="hold">
                                          <p:stCondLst>
                                            <p:cond delay="0"/>
                                          </p:stCondLst>
                                        </p:cTn>
                                        <p:tgtEl>
                                          <p:spTgt spid="2"/>
                                        </p:tgtEl>
                                        <p:attrNameLst>
                                          <p:attrName>ppt_x</p:attrName>
                                        </p:attrNameLst>
                                      </p:cBhvr>
                                    </p:anim>
                                    <p:anim by="(-#ppt_w*0.10)" calcmode="lin" valueType="num">
                                      <p:cBhvr>
                                        <p:cTn id="8" dur="500" autoRev="1" fill="hold">
                                          <p:stCondLst>
                                            <p:cond delay="0"/>
                                          </p:stCondLst>
                                        </p:cTn>
                                        <p:tgtEl>
                                          <p:spTgt spid="2"/>
                                        </p:tgtEl>
                                        <p:attrNameLst>
                                          <p:attrName>ppt_y</p:attrName>
                                        </p:attrNameLst>
                                      </p:cBhvr>
                                    </p:anim>
                                    <p:animRot by="-480000">
                                      <p:cBhvr>
                                        <p:cTn id="9" dur="500" autoRev="1" fill="hold">
                                          <p:stCondLst>
                                            <p:cond delay="0"/>
                                          </p:stCondLst>
                                        </p:cTn>
                                        <p:tgtEl>
                                          <p:spTgt spid="2"/>
                                        </p:tgtEl>
                                        <p:attrNameLst>
                                          <p:attrName>r</p:attrName>
                                        </p:attrNameLst>
                                      </p:cBhvr>
                                    </p:animRot>
                                  </p:childTnLst>
                                </p:cTn>
                              </p:par>
                            </p:childTnLst>
                          </p:cTn>
                        </p:par>
                        <p:par>
                          <p:cTn id="10" fill="hold">
                            <p:stCondLst>
                              <p:cond delay="3600"/>
                            </p:stCondLst>
                            <p:childTnLst>
                              <p:par>
                                <p:cTn id="11" presetID="34" presetClass="emph" presetSubtype="0" fill="hold" grpId="0" nodeType="after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3">
                                            <p:txEl>
                                              <p:pRg st="0" end="0"/>
                                            </p:txEl>
                                          </p:spTgt>
                                        </p:tgtEl>
                                        <p:attrNameLst>
                                          <p:attrName>ppt_x</p:attrName>
                                          <p:attrName>ppt_y</p:attrName>
                                        </p:attrNameLst>
                                      </p:cBhvr>
                                    </p:animMotion>
                                    <p:animRot by="1500000">
                                      <p:cBhvr>
                                        <p:cTn id="13" dur="125" fill="hold">
                                          <p:stCondLst>
                                            <p:cond delay="0"/>
                                          </p:stCondLst>
                                        </p:cTn>
                                        <p:tgtEl>
                                          <p:spTgt spid="3">
                                            <p:txEl>
                                              <p:pRg st="0" end="0"/>
                                            </p:txEl>
                                          </p:spTgt>
                                        </p:tgtEl>
                                        <p:attrNameLst>
                                          <p:attrName>r</p:attrName>
                                        </p:attrNameLst>
                                      </p:cBhvr>
                                    </p:animRot>
                                    <p:animRot by="-1500000">
                                      <p:cBhvr>
                                        <p:cTn id="14" dur="125" fill="hold">
                                          <p:stCondLst>
                                            <p:cond delay="125"/>
                                          </p:stCondLst>
                                        </p:cTn>
                                        <p:tgtEl>
                                          <p:spTgt spid="3">
                                            <p:txEl>
                                              <p:pRg st="0" end="0"/>
                                            </p:txEl>
                                          </p:spTgt>
                                        </p:tgtEl>
                                        <p:attrNameLst>
                                          <p:attrName>r</p:attrName>
                                        </p:attrNameLst>
                                      </p:cBhvr>
                                    </p:animRot>
                                    <p:animRot by="-1500000">
                                      <p:cBhvr>
                                        <p:cTn id="15" dur="125" fill="hold">
                                          <p:stCondLst>
                                            <p:cond delay="250"/>
                                          </p:stCondLst>
                                        </p:cTn>
                                        <p:tgtEl>
                                          <p:spTgt spid="3">
                                            <p:txEl>
                                              <p:pRg st="0" end="0"/>
                                            </p:txEl>
                                          </p:spTgt>
                                        </p:tgtEl>
                                        <p:attrNameLst>
                                          <p:attrName>r</p:attrName>
                                        </p:attrNameLst>
                                      </p:cBhvr>
                                    </p:animRot>
                                    <p:animRot by="1500000">
                                      <p:cBhvr>
                                        <p:cTn id="16" dur="125" fill="hold">
                                          <p:stCondLst>
                                            <p:cond delay="375"/>
                                          </p:stCondLst>
                                        </p:cTn>
                                        <p:tgtEl>
                                          <p:spTgt spid="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323273"/>
            <a:ext cx="8966200" cy="1470025"/>
          </a:xfrm>
        </p:spPr>
        <p:txBody>
          <a:bodyPr>
            <a:normAutofit fontScale="90000"/>
          </a:bodyPr>
          <a:lstStyle/>
          <a:p>
            <a:r>
              <a:rPr lang="es-ES" sz="5556" b="1" dirty="0" smtClean="0">
                <a:solidFill>
                  <a:srgbClr val="FF0000"/>
                </a:solidFill>
              </a:rPr>
              <a:t>¿Qué días son días de fiesta </a:t>
            </a:r>
            <a:br>
              <a:rPr lang="es-ES" sz="5556" b="1" dirty="0" smtClean="0">
                <a:solidFill>
                  <a:srgbClr val="FF0000"/>
                </a:solidFill>
              </a:rPr>
            </a:br>
            <a:r>
              <a:rPr lang="es-ES" sz="5556" b="1" dirty="0" smtClean="0">
                <a:solidFill>
                  <a:srgbClr val="FF0000"/>
                </a:solidFill>
              </a:rPr>
              <a:t>en España?</a:t>
            </a:r>
            <a:r>
              <a:rPr lang="es-ES" dirty="0" smtClean="0">
                <a:solidFill>
                  <a:srgbClr val="009900"/>
                </a:solidFill>
                <a:latin typeface="Comic Sans MS" charset="0"/>
              </a:rPr>
              <a:t/>
            </a:r>
            <a:br>
              <a:rPr lang="es-ES" dirty="0" smtClean="0">
                <a:solidFill>
                  <a:srgbClr val="009900"/>
                </a:solidFill>
                <a:latin typeface="Comic Sans MS" charset="0"/>
              </a:rPr>
            </a:br>
            <a:endParaRPr lang="en-US" dirty="0"/>
          </a:p>
        </p:txBody>
      </p:sp>
      <p:sp>
        <p:nvSpPr>
          <p:cNvPr id="5" name="Action Button: Forward or Next 4">
            <a:hlinkClick r:id="rId3" action="ppaction://hlinksldjump" highlightClick="1"/>
          </p:cNvPr>
          <p:cNvSpPr/>
          <p:nvPr/>
        </p:nvSpPr>
        <p:spPr>
          <a:xfrm>
            <a:off x="7811655" y="5891795"/>
            <a:ext cx="981363" cy="692727"/>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300182" y="5530273"/>
            <a:ext cx="7364115" cy="707886"/>
          </a:xfrm>
          <a:prstGeom prst="rect">
            <a:avLst/>
          </a:prstGeom>
          <a:noFill/>
        </p:spPr>
        <p:txBody>
          <a:bodyPr wrap="none" rtlCol="0">
            <a:spAutoFit/>
          </a:bodyPr>
          <a:lstStyle/>
          <a:p>
            <a:r>
              <a:rPr lang="en-US" sz="4000" b="1" dirty="0" smtClean="0"/>
              <a:t>Now, take the quiz! </a:t>
            </a:r>
            <a:r>
              <a:rPr lang="es-ES_tradnl" sz="4000" b="1" dirty="0" smtClean="0"/>
              <a:t>¡Buena suerte!</a:t>
            </a:r>
            <a:r>
              <a:rPr lang="en-US" sz="4000" b="1" dirty="0" smtClean="0"/>
              <a:t>  </a:t>
            </a:r>
            <a:endParaRPr lang="en-US" sz="4000" b="1" dirty="0"/>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fill="hold" grpId="0" nodeType="withEffect">
                                  <p:stCondLst>
                                    <p:cond delay="0"/>
                                  </p:stCondLst>
                                  <p:iterate type="lt">
                                    <p:tmPct val="10000"/>
                                  </p:iterate>
                                  <p:childTnLst>
                                    <p:animScale>
                                      <p:cBhvr>
                                        <p:cTn id="6" dur="250" autoRev="1" fill="hold">
                                          <p:stCondLst>
                                            <p:cond delay="0"/>
                                          </p:stCondLst>
                                        </p:cTn>
                                        <p:tgtEl>
                                          <p:spTgt spid="2"/>
                                        </p:tgtEl>
                                      </p:cBhvr>
                                      <p:to x="80000" y="100000"/>
                                    </p:animScale>
                                    <p:anim by="(#ppt_w*0.10)" calcmode="lin" valueType="num">
                                      <p:cBhvr>
                                        <p:cTn id="7" dur="250" autoRev="1" fill="hold">
                                          <p:stCondLst>
                                            <p:cond delay="0"/>
                                          </p:stCondLst>
                                        </p:cTn>
                                        <p:tgtEl>
                                          <p:spTgt spid="2"/>
                                        </p:tgtEl>
                                        <p:attrNameLst>
                                          <p:attrName>ppt_x</p:attrName>
                                        </p:attrNameLst>
                                      </p:cBhvr>
                                    </p:anim>
                                    <p:anim by="(-#ppt_w*0.10)" calcmode="lin" valueType="num">
                                      <p:cBhvr>
                                        <p:cTn id="8" dur="250" autoRev="1" fill="hold">
                                          <p:stCondLst>
                                            <p:cond delay="0"/>
                                          </p:stCondLst>
                                        </p:cTn>
                                        <p:tgtEl>
                                          <p:spTgt spid="2"/>
                                        </p:tgtEl>
                                        <p:attrNameLst>
                                          <p:attrName>ppt_y</p:attrName>
                                        </p:attrNameLst>
                                      </p:cBhvr>
                                    </p:anim>
                                    <p:animRot by="-480000">
                                      <p:cBhvr>
                                        <p:cTn id="9" dur="250" autoRev="1"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91655" y="274638"/>
            <a:ext cx="8952345" cy="1143000"/>
          </a:xfrm>
        </p:spPr>
        <p:txBody>
          <a:bodyPr>
            <a:normAutofit fontScale="90000"/>
          </a:bodyPr>
          <a:lstStyle/>
          <a:p>
            <a:r>
              <a:rPr lang="es-ES_tradnl" b="1" dirty="0">
                <a:solidFill>
                  <a:srgbClr val="FF0000"/>
                </a:solidFill>
              </a:rPr>
              <a:t>¿Cómo se dice </a:t>
            </a:r>
            <a:r>
              <a:rPr lang="es-ES_tradnl" b="1" dirty="0">
                <a:solidFill>
                  <a:srgbClr val="FF0000"/>
                </a:solidFill>
                <a:latin typeface="Arial Black"/>
                <a:cs typeface="Arial Black"/>
              </a:rPr>
              <a:t>Christmas</a:t>
            </a:r>
            <a:r>
              <a:rPr lang="es-ES_tradnl" b="1" dirty="0">
                <a:solidFill>
                  <a:srgbClr val="FF0000"/>
                </a:solidFill>
              </a:rPr>
              <a:t> en español? </a:t>
            </a:r>
            <a:r>
              <a:rPr lang="en-US" dirty="0"/>
              <a:t/>
            </a:r>
            <a:br>
              <a:rPr lang="en-US" dirty="0"/>
            </a:br>
            <a:endParaRPr lang="en-US" dirty="0"/>
          </a:p>
        </p:txBody>
      </p:sp>
      <p:pic>
        <p:nvPicPr>
          <p:cNvPr id="7" name="Picture 6"/>
          <p:cNvPicPr>
            <a:picLocks noChangeAspect="1"/>
          </p:cNvPicPr>
          <p:nvPr/>
        </p:nvPicPr>
        <p:blipFill>
          <a:blip r:embed="rId3"/>
          <a:stretch>
            <a:fillRect/>
          </a:stretch>
        </p:blipFill>
        <p:spPr>
          <a:xfrm rot="10800000">
            <a:off x="1594480" y="4451372"/>
            <a:ext cx="1317483" cy="988112"/>
          </a:xfrm>
          <a:prstGeom prst="rect">
            <a:avLst/>
          </a:prstGeom>
        </p:spPr>
      </p:pic>
      <p:pic>
        <p:nvPicPr>
          <p:cNvPr id="9" name="Picture 8"/>
          <p:cNvPicPr>
            <a:picLocks noChangeAspect="1"/>
          </p:cNvPicPr>
          <p:nvPr/>
        </p:nvPicPr>
        <p:blipFill>
          <a:blip r:embed="rId3"/>
          <a:stretch>
            <a:fillRect/>
          </a:stretch>
        </p:blipFill>
        <p:spPr>
          <a:xfrm rot="10800000">
            <a:off x="1594478" y="3037883"/>
            <a:ext cx="1317483" cy="988112"/>
          </a:xfrm>
          <a:prstGeom prst="rect">
            <a:avLst/>
          </a:prstGeom>
        </p:spPr>
      </p:pic>
      <p:pic>
        <p:nvPicPr>
          <p:cNvPr id="10" name="Picture 9"/>
          <p:cNvPicPr>
            <a:picLocks noChangeAspect="1"/>
          </p:cNvPicPr>
          <p:nvPr/>
        </p:nvPicPr>
        <p:blipFill>
          <a:blip r:embed="rId3"/>
          <a:stretch>
            <a:fillRect/>
          </a:stretch>
        </p:blipFill>
        <p:spPr>
          <a:xfrm rot="10800000">
            <a:off x="1594477" y="1743364"/>
            <a:ext cx="1317483" cy="988112"/>
          </a:xfrm>
          <a:prstGeom prst="rect">
            <a:avLst/>
          </a:prstGeom>
        </p:spPr>
      </p:pic>
      <p:sp>
        <p:nvSpPr>
          <p:cNvPr id="12" name="Action Button: Custom 11">
            <a:hlinkClick r:id="rId4" action="ppaction://hlinksldjump" highlightClick="1"/>
          </p:cNvPr>
          <p:cNvSpPr/>
          <p:nvPr/>
        </p:nvSpPr>
        <p:spPr>
          <a:xfrm>
            <a:off x="3088996" y="1594702"/>
            <a:ext cx="3667689" cy="968269"/>
          </a:xfrm>
          <a:prstGeom prst="actionButtonBlank">
            <a:avLst/>
          </a:prstGeom>
          <a:solidFill>
            <a:schemeClr val="accent2">
              <a:lumMod val="40000"/>
              <a:lumOff val="60000"/>
            </a:schemeClr>
          </a:solidFill>
          <a:effectLst>
            <a:outerShdw blurRad="40000" dist="23000" dir="5400000" rotWithShape="0">
              <a:schemeClr val="accent2">
                <a:lumMod val="40000"/>
                <a:lumOff val="60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b="1" dirty="0" smtClean="0">
                <a:solidFill>
                  <a:srgbClr val="008000"/>
                </a:solidFill>
              </a:rPr>
              <a:t>La </a:t>
            </a:r>
            <a:r>
              <a:rPr lang="en-US" sz="4000" b="1" dirty="0" err="1" smtClean="0">
                <a:solidFill>
                  <a:srgbClr val="008000"/>
                </a:solidFill>
              </a:rPr>
              <a:t>Nochebuena</a:t>
            </a:r>
            <a:endParaRPr lang="en-US" sz="4000" dirty="0"/>
          </a:p>
        </p:txBody>
      </p:sp>
      <p:sp>
        <p:nvSpPr>
          <p:cNvPr id="13" name="Action Button: Custom 12">
            <a:hlinkClick r:id="rId5" action="ppaction://hlinksldjump" highlightClick="1"/>
          </p:cNvPr>
          <p:cNvSpPr/>
          <p:nvPr/>
        </p:nvSpPr>
        <p:spPr>
          <a:xfrm>
            <a:off x="3088996" y="3037883"/>
            <a:ext cx="3667689" cy="968269"/>
          </a:xfrm>
          <a:prstGeom prst="actionButtonBlank">
            <a:avLst/>
          </a:prstGeom>
          <a:solidFill>
            <a:schemeClr val="accent2">
              <a:lumMod val="40000"/>
              <a:lumOff val="60000"/>
            </a:schemeClr>
          </a:solidFill>
          <a:effectLst>
            <a:outerShdw blurRad="40000" dist="23000" dir="5400000" rotWithShape="0">
              <a:schemeClr val="accent2">
                <a:lumMod val="40000"/>
                <a:lumOff val="60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b="1" dirty="0" smtClean="0">
                <a:solidFill>
                  <a:srgbClr val="008000"/>
                </a:solidFill>
              </a:rPr>
              <a:t>La </a:t>
            </a:r>
            <a:r>
              <a:rPr lang="en-US" sz="4000" b="1" dirty="0" err="1" smtClean="0">
                <a:solidFill>
                  <a:srgbClr val="008000"/>
                </a:solidFill>
              </a:rPr>
              <a:t>Navidad</a:t>
            </a:r>
            <a:r>
              <a:rPr lang="en-US" sz="4000" b="1" dirty="0" smtClean="0">
                <a:solidFill>
                  <a:srgbClr val="008000"/>
                </a:solidFill>
              </a:rPr>
              <a:t> </a:t>
            </a:r>
            <a:endParaRPr lang="en-US" sz="4000" dirty="0"/>
          </a:p>
        </p:txBody>
      </p:sp>
      <p:sp>
        <p:nvSpPr>
          <p:cNvPr id="14" name="Action Button: Custom 13">
            <a:hlinkClick r:id="rId6" action="ppaction://hlinksldjump" highlightClick="1"/>
          </p:cNvPr>
          <p:cNvSpPr/>
          <p:nvPr/>
        </p:nvSpPr>
        <p:spPr>
          <a:xfrm>
            <a:off x="3088996" y="4451372"/>
            <a:ext cx="3667689" cy="968269"/>
          </a:xfrm>
          <a:prstGeom prst="actionButtonBlank">
            <a:avLst/>
          </a:prstGeom>
          <a:solidFill>
            <a:schemeClr val="accent2">
              <a:lumMod val="40000"/>
              <a:lumOff val="60000"/>
            </a:schemeClr>
          </a:solidFill>
          <a:effectLst>
            <a:outerShdw blurRad="40000" dist="23000" dir="5400000" rotWithShape="0">
              <a:schemeClr val="accent2">
                <a:lumMod val="40000"/>
                <a:lumOff val="60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0" b="1" dirty="0" smtClean="0">
              <a:solidFill>
                <a:srgbClr val="008000"/>
              </a:solidFill>
            </a:endParaRPr>
          </a:p>
          <a:p>
            <a:pPr algn="ctr"/>
            <a:r>
              <a:rPr lang="en-US" sz="4000" b="1" dirty="0" smtClean="0">
                <a:solidFill>
                  <a:srgbClr val="008000"/>
                </a:solidFill>
              </a:rPr>
              <a:t>La </a:t>
            </a:r>
            <a:r>
              <a:rPr lang="en-US" sz="4000" b="1" dirty="0" err="1" smtClean="0">
                <a:solidFill>
                  <a:srgbClr val="008000"/>
                </a:solidFill>
              </a:rPr>
              <a:t>Nochevieja</a:t>
            </a:r>
            <a:endParaRPr lang="en-US" sz="4000" dirty="0" smtClean="0"/>
          </a:p>
          <a:p>
            <a:pPr algn="ctr"/>
            <a:endParaRPr lang="en-US" sz="4000" dirty="0"/>
          </a:p>
        </p:txBody>
      </p:sp>
      <p:sp>
        <p:nvSpPr>
          <p:cNvPr id="21" name="Action Button: Forward or Next 20">
            <a:hlinkClick r:id="rId7" action="ppaction://hlinksldjump" highlightClick="1"/>
          </p:cNvPr>
          <p:cNvSpPr/>
          <p:nvPr/>
        </p:nvSpPr>
        <p:spPr>
          <a:xfrm>
            <a:off x="7504545" y="5634182"/>
            <a:ext cx="1108364" cy="762000"/>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fill="hold" grpId="0" nodeType="withEffect">
                                  <p:stCondLst>
                                    <p:cond delay="0"/>
                                  </p:stCondLst>
                                  <p:iterate type="lt">
                                    <p:tmPct val="10000"/>
                                  </p:iterate>
                                  <p:childTnLst>
                                    <p:animScale>
                                      <p:cBhvr>
                                        <p:cTn id="6" dur="250" autoRev="1" fill="hold">
                                          <p:stCondLst>
                                            <p:cond delay="0"/>
                                          </p:stCondLst>
                                        </p:cTn>
                                        <p:tgtEl>
                                          <p:spTgt spid="2"/>
                                        </p:tgtEl>
                                      </p:cBhvr>
                                      <p:to x="80000" y="100000"/>
                                    </p:animScale>
                                    <p:anim by="(#ppt_w*0.10)" calcmode="lin" valueType="num">
                                      <p:cBhvr>
                                        <p:cTn id="7" dur="250" autoRev="1" fill="hold">
                                          <p:stCondLst>
                                            <p:cond delay="0"/>
                                          </p:stCondLst>
                                        </p:cTn>
                                        <p:tgtEl>
                                          <p:spTgt spid="2"/>
                                        </p:tgtEl>
                                        <p:attrNameLst>
                                          <p:attrName>ppt_x</p:attrName>
                                        </p:attrNameLst>
                                      </p:cBhvr>
                                    </p:anim>
                                    <p:anim by="(-#ppt_w*0.10)" calcmode="lin" valueType="num">
                                      <p:cBhvr>
                                        <p:cTn id="8" dur="250" autoRev="1" fill="hold">
                                          <p:stCondLst>
                                            <p:cond delay="0"/>
                                          </p:stCondLst>
                                        </p:cTn>
                                        <p:tgtEl>
                                          <p:spTgt spid="2"/>
                                        </p:tgtEl>
                                        <p:attrNameLst>
                                          <p:attrName>ppt_y</p:attrName>
                                        </p:attrNameLst>
                                      </p:cBhvr>
                                    </p:anim>
                                    <p:animRot by="-480000">
                                      <p:cBhvr>
                                        <p:cTn id="9" dur="250" autoRev="1" fill="hold">
                                          <p:stCondLst>
                                            <p:cond delay="0"/>
                                          </p:stCondLst>
                                        </p:cTn>
                                        <p:tgtEl>
                                          <p:spTgt spid="2"/>
                                        </p:tgtEl>
                                        <p:attrNameLst>
                                          <p:attrName>r</p:attrName>
                                        </p:attrNameLst>
                                      </p:cBhvr>
                                    </p:animRot>
                                  </p:childTnLst>
                                </p:cTn>
                              </p:par>
                            </p:childTnLst>
                          </p:cTn>
                        </p:par>
                        <p:par>
                          <p:cTn id="10" fill="hold">
                            <p:stCondLst>
                              <p:cond delay="2000"/>
                            </p:stCondLst>
                            <p:childTnLst>
                              <p:par>
                                <p:cTn id="11" presetID="9"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ssolve">
                                      <p:cBhvr>
                                        <p:cTn id="13" dur="1000"/>
                                        <p:tgtEl>
                                          <p:spTgt spid="10"/>
                                        </p:tgtEl>
                                      </p:cBhvr>
                                    </p:animEffect>
                                  </p:childTnLst>
                                </p:cTn>
                              </p:par>
                            </p:childTnLst>
                          </p:cTn>
                        </p:par>
                        <p:par>
                          <p:cTn id="14" fill="hold">
                            <p:stCondLst>
                              <p:cond delay="3000"/>
                            </p:stCondLst>
                            <p:childTnLst>
                              <p:par>
                                <p:cTn id="15" presetID="9"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1000"/>
                                        <p:tgtEl>
                                          <p:spTgt spid="9"/>
                                        </p:tgtEl>
                                      </p:cBhvr>
                                    </p:animEffect>
                                  </p:childTnLst>
                                </p:cTn>
                              </p:par>
                            </p:childTnLst>
                          </p:cTn>
                        </p:par>
                        <p:par>
                          <p:cTn id="18" fill="hold">
                            <p:stCondLst>
                              <p:cond delay="4000"/>
                            </p:stCondLst>
                            <p:childTnLst>
                              <p:par>
                                <p:cTn id="19" presetID="9"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dissolve">
                                      <p:cBhvr>
                                        <p:cTn id="2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19909"/>
            <a:ext cx="8229600" cy="1143000"/>
          </a:xfrm>
        </p:spPr>
        <p:txBody>
          <a:bodyPr>
            <a:noAutofit/>
          </a:bodyPr>
          <a:lstStyle/>
          <a:p>
            <a:r>
              <a:rPr lang="es-ES_tradnl" sz="9000" dirty="0"/>
              <a:t>¡NO!  </a:t>
            </a:r>
            <a:endParaRPr lang="en-US" sz="9000" dirty="0"/>
          </a:p>
        </p:txBody>
      </p:sp>
      <p:pic>
        <p:nvPicPr>
          <p:cNvPr id="4" name="Picture 3"/>
          <p:cNvPicPr>
            <a:picLocks noChangeAspect="1"/>
          </p:cNvPicPr>
          <p:nvPr/>
        </p:nvPicPr>
        <p:blipFill>
          <a:blip r:embed="rId3"/>
          <a:stretch>
            <a:fillRect/>
          </a:stretch>
        </p:blipFill>
        <p:spPr>
          <a:xfrm>
            <a:off x="3029527" y="2718955"/>
            <a:ext cx="2855949" cy="3423227"/>
          </a:xfrm>
          <a:prstGeom prst="rect">
            <a:avLst/>
          </a:prstGeom>
        </p:spPr>
      </p:pic>
      <p:pic>
        <p:nvPicPr>
          <p:cNvPr id="5" name="Picture 4" descr="holly.png"/>
          <p:cNvPicPr>
            <a:picLocks noChangeAspect="1"/>
          </p:cNvPicPr>
          <p:nvPr/>
        </p:nvPicPr>
        <p:blipFill>
          <a:blip r:embed="rId4"/>
          <a:stretch>
            <a:fillRect/>
          </a:stretch>
        </p:blipFill>
        <p:spPr>
          <a:xfrm>
            <a:off x="0" y="1"/>
            <a:ext cx="1998777" cy="1731817"/>
          </a:xfrm>
          <a:prstGeom prst="rect">
            <a:avLst/>
          </a:prstGeom>
        </p:spPr>
      </p:pic>
      <p:pic>
        <p:nvPicPr>
          <p:cNvPr id="6" name="Picture 5" descr="holly.png"/>
          <p:cNvPicPr>
            <a:picLocks noChangeAspect="1"/>
          </p:cNvPicPr>
          <p:nvPr/>
        </p:nvPicPr>
        <p:blipFill>
          <a:blip r:embed="rId4"/>
          <a:stretch>
            <a:fillRect/>
          </a:stretch>
        </p:blipFill>
        <p:spPr>
          <a:xfrm rot="17875035">
            <a:off x="6971757" y="235066"/>
            <a:ext cx="1998777" cy="1731817"/>
          </a:xfrm>
          <a:prstGeom prst="rect">
            <a:avLst/>
          </a:prstGeom>
        </p:spPr>
      </p:pic>
      <p:sp>
        <p:nvSpPr>
          <p:cNvPr id="8" name="Action Button: Back or Previous 7">
            <a:hlinkClick r:id="rId5" action="ppaction://hlinksldjump" highlightClick="1"/>
          </p:cNvPr>
          <p:cNvSpPr/>
          <p:nvPr/>
        </p:nvSpPr>
        <p:spPr>
          <a:xfrm>
            <a:off x="7469909" y="5472545"/>
            <a:ext cx="877455" cy="819728"/>
          </a:xfrm>
          <a:prstGeom prst="actionButtonBackPrevio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ohno.mp3">
            <a:hlinkClick r:id="" action="ppaction://media"/>
          </p:cNvPr>
          <p:cNvPicPr>
            <a:picLocks noRot="1" noChangeAspect="1"/>
          </p:cNvPicPr>
          <p:nvPr>
            <a:audioFile r:link="rId1"/>
          </p:nvPr>
        </p:nvPicPr>
        <p:blipFill>
          <a:blip r:embed="rId6"/>
          <a:stretch>
            <a:fillRect/>
          </a:stretch>
        </p:blipFill>
        <p:spPr>
          <a:xfrm>
            <a:off x="7885176" y="967509"/>
            <a:ext cx="304800" cy="304800"/>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0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19909"/>
            <a:ext cx="8229600" cy="1143000"/>
          </a:xfrm>
        </p:spPr>
        <p:txBody>
          <a:bodyPr>
            <a:noAutofit/>
          </a:bodyPr>
          <a:lstStyle/>
          <a:p>
            <a:r>
              <a:rPr lang="es-ES_tradnl" sz="9000" dirty="0"/>
              <a:t>¡NO!  </a:t>
            </a:r>
            <a:endParaRPr lang="en-US" sz="9000" dirty="0"/>
          </a:p>
        </p:txBody>
      </p:sp>
      <p:pic>
        <p:nvPicPr>
          <p:cNvPr id="4" name="Picture 3"/>
          <p:cNvPicPr>
            <a:picLocks noChangeAspect="1"/>
          </p:cNvPicPr>
          <p:nvPr/>
        </p:nvPicPr>
        <p:blipFill>
          <a:blip r:embed="rId3"/>
          <a:stretch>
            <a:fillRect/>
          </a:stretch>
        </p:blipFill>
        <p:spPr>
          <a:xfrm>
            <a:off x="3029527" y="2718955"/>
            <a:ext cx="2855949" cy="3423227"/>
          </a:xfrm>
          <a:prstGeom prst="rect">
            <a:avLst/>
          </a:prstGeom>
        </p:spPr>
      </p:pic>
      <p:pic>
        <p:nvPicPr>
          <p:cNvPr id="5" name="Picture 4" descr="holly.png"/>
          <p:cNvPicPr>
            <a:picLocks noChangeAspect="1"/>
          </p:cNvPicPr>
          <p:nvPr/>
        </p:nvPicPr>
        <p:blipFill>
          <a:blip r:embed="rId4"/>
          <a:stretch>
            <a:fillRect/>
          </a:stretch>
        </p:blipFill>
        <p:spPr>
          <a:xfrm>
            <a:off x="0" y="1"/>
            <a:ext cx="1998777" cy="1731817"/>
          </a:xfrm>
          <a:prstGeom prst="rect">
            <a:avLst/>
          </a:prstGeom>
        </p:spPr>
      </p:pic>
      <p:pic>
        <p:nvPicPr>
          <p:cNvPr id="6" name="Picture 5" descr="holly.png"/>
          <p:cNvPicPr>
            <a:picLocks noChangeAspect="1"/>
          </p:cNvPicPr>
          <p:nvPr/>
        </p:nvPicPr>
        <p:blipFill>
          <a:blip r:embed="rId4"/>
          <a:stretch>
            <a:fillRect/>
          </a:stretch>
        </p:blipFill>
        <p:spPr>
          <a:xfrm rot="17875035">
            <a:off x="6971757" y="235066"/>
            <a:ext cx="1998777" cy="1731817"/>
          </a:xfrm>
          <a:prstGeom prst="rect">
            <a:avLst/>
          </a:prstGeom>
        </p:spPr>
      </p:pic>
      <p:sp>
        <p:nvSpPr>
          <p:cNvPr id="7" name="Action Button: Back or Previous 6">
            <a:hlinkClick r:id="rId5" action="ppaction://hlinksldjump" highlightClick="1"/>
          </p:cNvPr>
          <p:cNvSpPr/>
          <p:nvPr/>
        </p:nvSpPr>
        <p:spPr>
          <a:xfrm>
            <a:off x="7469909" y="5472545"/>
            <a:ext cx="877455" cy="819728"/>
          </a:xfrm>
          <a:prstGeom prst="actionButtonBackPrevio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ohno.mp3">
            <a:hlinkClick r:id="" action="ppaction://media"/>
          </p:cNvPr>
          <p:cNvPicPr>
            <a:picLocks noRot="1" noChangeAspect="1"/>
          </p:cNvPicPr>
          <p:nvPr>
            <a:audioFile r:link="rId1"/>
          </p:nvPr>
        </p:nvPicPr>
        <p:blipFill>
          <a:blip r:embed="rId6"/>
          <a:stretch>
            <a:fillRect/>
          </a:stretch>
        </p:blipFill>
        <p:spPr>
          <a:xfrm>
            <a:off x="7885176" y="967509"/>
            <a:ext cx="304800" cy="304800"/>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0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846138"/>
            <a:ext cx="8229600" cy="1143000"/>
          </a:xfrm>
        </p:spPr>
        <p:txBody>
          <a:bodyPr>
            <a:normAutofit fontScale="90000"/>
          </a:bodyPr>
          <a:lstStyle/>
          <a:p>
            <a:r>
              <a:rPr lang="es-ES_tradnl" sz="8889" b="1" dirty="0">
                <a:solidFill>
                  <a:srgbClr val="C09392"/>
                </a:solidFill>
              </a:rPr>
              <a:t>¡Qué bien!</a:t>
            </a:r>
            <a:r>
              <a:rPr lang="en-US" dirty="0">
                <a:solidFill>
                  <a:srgbClr val="C09392"/>
                </a:solidFill>
              </a:rPr>
              <a:t/>
            </a:r>
            <a:br>
              <a:rPr lang="en-US" dirty="0">
                <a:solidFill>
                  <a:srgbClr val="C09392"/>
                </a:solidFill>
              </a:rPr>
            </a:br>
            <a:endParaRPr lang="en-US" dirty="0">
              <a:solidFill>
                <a:srgbClr val="C09392"/>
              </a:solidFill>
            </a:endParaRPr>
          </a:p>
        </p:txBody>
      </p:sp>
      <p:pic>
        <p:nvPicPr>
          <p:cNvPr id="4" name="Picture 3"/>
          <p:cNvPicPr>
            <a:picLocks noChangeAspect="1"/>
          </p:cNvPicPr>
          <p:nvPr/>
        </p:nvPicPr>
        <p:blipFill>
          <a:blip r:embed="rId3"/>
          <a:stretch>
            <a:fillRect/>
          </a:stretch>
        </p:blipFill>
        <p:spPr>
          <a:xfrm>
            <a:off x="1697182" y="1989138"/>
            <a:ext cx="6207397" cy="4141498"/>
          </a:xfrm>
          <a:prstGeom prst="rect">
            <a:avLst/>
          </a:prstGeom>
        </p:spPr>
      </p:pic>
      <p:sp>
        <p:nvSpPr>
          <p:cNvPr id="6" name="Action Button: Back or Previous 5">
            <a:hlinkClick r:id="rId4" action="ppaction://hlinksldjump" highlightClick="1"/>
          </p:cNvPr>
          <p:cNvSpPr/>
          <p:nvPr/>
        </p:nvSpPr>
        <p:spPr>
          <a:xfrm>
            <a:off x="8081818" y="5882409"/>
            <a:ext cx="877455" cy="819728"/>
          </a:xfrm>
          <a:prstGeom prst="actionButtonBackPrevio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quebien.mp3">
            <a:hlinkClick r:id="" action="ppaction://media"/>
          </p:cNvPr>
          <p:cNvPicPr>
            <a:picLocks noRot="1" noChangeAspect="1"/>
          </p:cNvPicPr>
          <p:nvPr>
            <a:audioFile r:link="rId1"/>
          </p:nvPr>
        </p:nvPicPr>
        <p:blipFill>
          <a:blip r:embed="rId5"/>
          <a:stretch>
            <a:fillRect/>
          </a:stretch>
        </p:blipFill>
        <p:spPr>
          <a:xfrm>
            <a:off x="8382000" y="387096"/>
            <a:ext cx="304800" cy="304800"/>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19" name="Rectangle 18"/>
          <p:cNvSpPr/>
          <p:nvPr/>
        </p:nvSpPr>
        <p:spPr>
          <a:xfrm>
            <a:off x="3331448" y="3209636"/>
            <a:ext cx="2620818" cy="2223985"/>
          </a:xfrm>
          <a:prstGeom prst="rect">
            <a:avLst/>
          </a:prstGeom>
          <a:solidFill>
            <a:schemeClr val="bg1"/>
          </a:solidFill>
          <a:ln>
            <a:solidFill>
              <a:schemeClr val="tx1"/>
            </a:solidFill>
          </a:ln>
          <a:effectLst>
            <a:outerShdw blurRad="628650" dist="2794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84727" y="274638"/>
            <a:ext cx="8959273" cy="1143000"/>
          </a:xfrm>
        </p:spPr>
        <p:txBody>
          <a:bodyPr>
            <a:noAutofit/>
          </a:bodyPr>
          <a:lstStyle/>
          <a:p>
            <a:r>
              <a:rPr lang="es-ES_tradnl" sz="4500" b="1" dirty="0" smtClean="0">
                <a:solidFill>
                  <a:srgbClr val="FF0000"/>
                </a:solidFill>
              </a:rPr>
              <a:t>¿Es la </a:t>
            </a:r>
            <a:r>
              <a:rPr lang="es-ES_tradnl" sz="4500" b="1" dirty="0">
                <a:solidFill>
                  <a:srgbClr val="FF0000"/>
                </a:solidFill>
              </a:rPr>
              <a:t>fecha de la </a:t>
            </a:r>
            <a:r>
              <a:rPr lang="es-ES_tradnl" sz="4500" b="1" dirty="0" smtClean="0">
                <a:solidFill>
                  <a:srgbClr val="FF0000"/>
                </a:solidFill>
              </a:rPr>
              <a:t>Navidad lo mismo en España que en los EE.UU.</a:t>
            </a:r>
            <a:r>
              <a:rPr lang="es-ES_tradnl" sz="4500" dirty="0" smtClean="0"/>
              <a:t> </a:t>
            </a:r>
            <a:r>
              <a:rPr lang="es-ES_tradnl" sz="4500" b="1" dirty="0" smtClean="0">
                <a:solidFill>
                  <a:srgbClr val="FF0000"/>
                </a:solidFill>
              </a:rPr>
              <a:t>?</a:t>
            </a:r>
            <a:endParaRPr lang="en-US" sz="4500" b="1" dirty="0">
              <a:solidFill>
                <a:srgbClr val="FF0000"/>
              </a:solidFill>
            </a:endParaRPr>
          </a:p>
        </p:txBody>
      </p:sp>
      <p:sp>
        <p:nvSpPr>
          <p:cNvPr id="11" name="TextBox 10"/>
          <p:cNvSpPr txBox="1"/>
          <p:nvPr/>
        </p:nvSpPr>
        <p:spPr>
          <a:xfrm>
            <a:off x="3282037" y="3209636"/>
            <a:ext cx="2670229" cy="1154162"/>
          </a:xfrm>
          <a:prstGeom prst="rect">
            <a:avLst/>
          </a:prstGeom>
          <a:noFill/>
        </p:spPr>
        <p:txBody>
          <a:bodyPr wrap="none" rtlCol="0">
            <a:spAutoFit/>
          </a:bodyPr>
          <a:lstStyle/>
          <a:p>
            <a:r>
              <a:rPr lang="en-US" sz="4500" b="1" dirty="0" smtClean="0">
                <a:cs typeface="Arial Black"/>
              </a:rPr>
              <a:t> </a:t>
            </a:r>
            <a:r>
              <a:rPr lang="en-US" sz="4500" b="1" dirty="0" err="1" smtClean="0">
                <a:cs typeface="Arial Black"/>
              </a:rPr>
              <a:t>diciembre</a:t>
            </a:r>
            <a:endParaRPr lang="en-US" sz="4500" b="1" dirty="0" smtClean="0">
              <a:cs typeface="Arial Black"/>
            </a:endParaRPr>
          </a:p>
          <a:p>
            <a:endParaRPr lang="en-US" sz="2400" dirty="0">
              <a:latin typeface="Arial Black"/>
              <a:cs typeface="Arial Black"/>
            </a:endParaRPr>
          </a:p>
        </p:txBody>
      </p:sp>
      <p:sp>
        <p:nvSpPr>
          <p:cNvPr id="15" name="TextBox 14"/>
          <p:cNvSpPr txBox="1"/>
          <p:nvPr/>
        </p:nvSpPr>
        <p:spPr>
          <a:xfrm>
            <a:off x="4048951" y="4110182"/>
            <a:ext cx="1210588" cy="1323439"/>
          </a:xfrm>
          <a:prstGeom prst="rect">
            <a:avLst/>
          </a:prstGeom>
          <a:noFill/>
        </p:spPr>
        <p:txBody>
          <a:bodyPr wrap="none" rtlCol="0">
            <a:spAutoFit/>
          </a:bodyPr>
          <a:lstStyle/>
          <a:p>
            <a:r>
              <a:rPr lang="en-US" sz="8000" b="1" dirty="0" smtClean="0"/>
              <a:t>25</a:t>
            </a:r>
            <a:endParaRPr lang="en-US" sz="8000" b="1" dirty="0"/>
          </a:p>
        </p:txBody>
      </p:sp>
      <p:sp>
        <p:nvSpPr>
          <p:cNvPr id="17" name="Action Button: Custom 16">
            <a:hlinkClick r:id="rId3" action="ppaction://hlinksldjump" highlightClick="1"/>
          </p:cNvPr>
          <p:cNvSpPr/>
          <p:nvPr/>
        </p:nvSpPr>
        <p:spPr>
          <a:xfrm>
            <a:off x="588818" y="2147455"/>
            <a:ext cx="1789546" cy="1062181"/>
          </a:xfrm>
          <a:prstGeom prst="actionButtonBlank">
            <a:avLst/>
          </a:prstGeom>
          <a:solidFill>
            <a:schemeClr val="accent3">
              <a:lumMod val="75000"/>
            </a:schemeClr>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_tradnl" sz="6000" b="1" dirty="0" smtClean="0"/>
              <a:t>¡No!  </a:t>
            </a:r>
            <a:endParaRPr lang="en-US" sz="6000" b="1" dirty="0"/>
          </a:p>
          <a:p>
            <a:pPr algn="ctr"/>
            <a:endParaRPr lang="en-US" dirty="0"/>
          </a:p>
        </p:txBody>
      </p:sp>
      <p:sp>
        <p:nvSpPr>
          <p:cNvPr id="18" name="Action Button: Custom 17">
            <a:hlinkClick r:id="rId4" action="ppaction://hlinksldjump" highlightClick="1"/>
          </p:cNvPr>
          <p:cNvSpPr/>
          <p:nvPr/>
        </p:nvSpPr>
        <p:spPr>
          <a:xfrm>
            <a:off x="6952673" y="2147455"/>
            <a:ext cx="1789546" cy="1062181"/>
          </a:xfrm>
          <a:prstGeom prst="actionButtonBlank">
            <a:avLst/>
          </a:prstGeom>
          <a:solidFill>
            <a:schemeClr val="accent3">
              <a:lumMod val="75000"/>
            </a:schemeClr>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_tradnl" sz="6000" b="1" dirty="0" smtClean="0"/>
              <a:t>¡Sí!  </a:t>
            </a:r>
            <a:endParaRPr lang="en-US" sz="6000" b="1" dirty="0"/>
          </a:p>
          <a:p>
            <a:pPr algn="ctr"/>
            <a:endParaRPr lang="en-US" dirty="0"/>
          </a:p>
        </p:txBody>
      </p:sp>
      <p:sp>
        <p:nvSpPr>
          <p:cNvPr id="8" name="Action Button: Forward or Next 7">
            <a:hlinkClick r:id="rId5" action="ppaction://hlinksldjump" highlightClick="1"/>
          </p:cNvPr>
          <p:cNvSpPr/>
          <p:nvPr/>
        </p:nvSpPr>
        <p:spPr>
          <a:xfrm>
            <a:off x="7504545" y="5634182"/>
            <a:ext cx="1108364" cy="762000"/>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fill="hold" grpId="0" nodeType="withEffect">
                                  <p:stCondLst>
                                    <p:cond delay="0"/>
                                  </p:stCondLst>
                                  <p:iterate type="lt">
                                    <p:tmPct val="10000"/>
                                  </p:iterate>
                                  <p:childTnLst>
                                    <p:animScale>
                                      <p:cBhvr>
                                        <p:cTn id="6" dur="250" autoRev="1" fill="hold">
                                          <p:stCondLst>
                                            <p:cond delay="0"/>
                                          </p:stCondLst>
                                        </p:cTn>
                                        <p:tgtEl>
                                          <p:spTgt spid="2"/>
                                        </p:tgtEl>
                                      </p:cBhvr>
                                      <p:to x="80000" y="100000"/>
                                    </p:animScale>
                                    <p:anim by="(#ppt_w*0.10)" calcmode="lin" valueType="num">
                                      <p:cBhvr>
                                        <p:cTn id="7" dur="250" autoRev="1" fill="hold">
                                          <p:stCondLst>
                                            <p:cond delay="0"/>
                                          </p:stCondLst>
                                        </p:cTn>
                                        <p:tgtEl>
                                          <p:spTgt spid="2"/>
                                        </p:tgtEl>
                                        <p:attrNameLst>
                                          <p:attrName>ppt_x</p:attrName>
                                        </p:attrNameLst>
                                      </p:cBhvr>
                                    </p:anim>
                                    <p:anim by="(-#ppt_w*0.10)" calcmode="lin" valueType="num">
                                      <p:cBhvr>
                                        <p:cTn id="8" dur="250" autoRev="1" fill="hold">
                                          <p:stCondLst>
                                            <p:cond delay="0"/>
                                          </p:stCondLst>
                                        </p:cTn>
                                        <p:tgtEl>
                                          <p:spTgt spid="2"/>
                                        </p:tgtEl>
                                        <p:attrNameLst>
                                          <p:attrName>ppt_y</p:attrName>
                                        </p:attrNameLst>
                                      </p:cBhvr>
                                    </p:anim>
                                    <p:animRot by="-480000">
                                      <p:cBhvr>
                                        <p:cTn id="9" dur="250" autoRev="1"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holly.png"/>
          <p:cNvPicPr>
            <a:picLocks noChangeAspect="1"/>
          </p:cNvPicPr>
          <p:nvPr/>
        </p:nvPicPr>
        <p:blipFill>
          <a:blip r:embed="rId3"/>
          <a:stretch>
            <a:fillRect/>
          </a:stretch>
        </p:blipFill>
        <p:spPr>
          <a:xfrm>
            <a:off x="0" y="1"/>
            <a:ext cx="1998777" cy="1731817"/>
          </a:xfrm>
          <a:prstGeom prst="rect">
            <a:avLst/>
          </a:prstGeom>
        </p:spPr>
      </p:pic>
      <p:pic>
        <p:nvPicPr>
          <p:cNvPr id="6" name="Picture 5" descr="holly.png"/>
          <p:cNvPicPr>
            <a:picLocks noChangeAspect="1"/>
          </p:cNvPicPr>
          <p:nvPr/>
        </p:nvPicPr>
        <p:blipFill>
          <a:blip r:embed="rId3"/>
          <a:stretch>
            <a:fillRect/>
          </a:stretch>
        </p:blipFill>
        <p:spPr>
          <a:xfrm rot="17875035">
            <a:off x="6971757" y="235066"/>
            <a:ext cx="1998777" cy="1731817"/>
          </a:xfrm>
          <a:prstGeom prst="rect">
            <a:avLst/>
          </a:prstGeom>
        </p:spPr>
      </p:pic>
      <p:sp>
        <p:nvSpPr>
          <p:cNvPr id="2" name="Title 1"/>
          <p:cNvSpPr>
            <a:spLocks noGrp="1"/>
          </p:cNvSpPr>
          <p:nvPr>
            <p:ph type="title"/>
          </p:nvPr>
        </p:nvSpPr>
        <p:spPr>
          <a:xfrm>
            <a:off x="457200" y="1408545"/>
            <a:ext cx="8229600" cy="1143000"/>
          </a:xfrm>
        </p:spPr>
        <p:txBody>
          <a:bodyPr>
            <a:noAutofit/>
          </a:bodyPr>
          <a:lstStyle/>
          <a:p>
            <a:r>
              <a:rPr lang="es-ES_tradnl" sz="7000" dirty="0" smtClean="0"/>
              <a:t>¡INCORRECTO!  </a:t>
            </a:r>
            <a:endParaRPr lang="en-US" sz="7000" dirty="0"/>
          </a:p>
        </p:txBody>
      </p:sp>
      <p:pic>
        <p:nvPicPr>
          <p:cNvPr id="4" name="Picture 3"/>
          <p:cNvPicPr>
            <a:picLocks noChangeAspect="1"/>
          </p:cNvPicPr>
          <p:nvPr/>
        </p:nvPicPr>
        <p:blipFill>
          <a:blip r:embed="rId4"/>
          <a:stretch>
            <a:fillRect/>
          </a:stretch>
        </p:blipFill>
        <p:spPr>
          <a:xfrm>
            <a:off x="3029527" y="2718955"/>
            <a:ext cx="2855949" cy="3423227"/>
          </a:xfrm>
          <a:prstGeom prst="rect">
            <a:avLst/>
          </a:prstGeom>
        </p:spPr>
      </p:pic>
      <p:sp>
        <p:nvSpPr>
          <p:cNvPr id="8" name="Action Button: Back or Previous 7">
            <a:hlinkClick r:id="rId5" action="ppaction://hlinksldjump" highlightClick="1"/>
          </p:cNvPr>
          <p:cNvSpPr/>
          <p:nvPr/>
        </p:nvSpPr>
        <p:spPr>
          <a:xfrm>
            <a:off x="7469909" y="5472545"/>
            <a:ext cx="877455" cy="819728"/>
          </a:xfrm>
          <a:prstGeom prst="actionButtonBackPrevio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ohno.mp3">
            <a:hlinkClick r:id="" action="ppaction://media"/>
          </p:cNvPr>
          <p:cNvPicPr>
            <a:picLocks noRot="1" noChangeAspect="1"/>
          </p:cNvPicPr>
          <p:nvPr>
            <a:audioFile r:link="rId1"/>
          </p:nvPr>
        </p:nvPicPr>
        <p:blipFill>
          <a:blip r:embed="rId6"/>
          <a:stretch>
            <a:fillRect/>
          </a:stretch>
        </p:blipFill>
        <p:spPr>
          <a:xfrm>
            <a:off x="7885176" y="967509"/>
            <a:ext cx="304800" cy="304800"/>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0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846138"/>
            <a:ext cx="8229600" cy="1143000"/>
          </a:xfrm>
        </p:spPr>
        <p:txBody>
          <a:bodyPr>
            <a:normAutofit fontScale="90000"/>
          </a:bodyPr>
          <a:lstStyle/>
          <a:p>
            <a:r>
              <a:rPr lang="es-ES_tradnl" sz="8889" b="1" dirty="0" smtClean="0">
                <a:solidFill>
                  <a:srgbClr val="C09392"/>
                </a:solidFill>
              </a:rPr>
              <a:t>¡Fantástico!</a:t>
            </a:r>
            <a:r>
              <a:rPr lang="en-US" dirty="0">
                <a:solidFill>
                  <a:srgbClr val="C09392"/>
                </a:solidFill>
              </a:rPr>
              <a:t/>
            </a:r>
            <a:br>
              <a:rPr lang="en-US" dirty="0">
                <a:solidFill>
                  <a:srgbClr val="C09392"/>
                </a:solidFill>
              </a:rPr>
            </a:br>
            <a:endParaRPr lang="en-US" dirty="0">
              <a:solidFill>
                <a:srgbClr val="C09392"/>
              </a:solidFill>
            </a:endParaRPr>
          </a:p>
        </p:txBody>
      </p:sp>
      <p:pic>
        <p:nvPicPr>
          <p:cNvPr id="4" name="Picture 3"/>
          <p:cNvPicPr>
            <a:picLocks noChangeAspect="1"/>
          </p:cNvPicPr>
          <p:nvPr/>
        </p:nvPicPr>
        <p:blipFill>
          <a:blip r:embed="rId3"/>
          <a:stretch>
            <a:fillRect/>
          </a:stretch>
        </p:blipFill>
        <p:spPr>
          <a:xfrm>
            <a:off x="1697182" y="1989138"/>
            <a:ext cx="6207397" cy="4141498"/>
          </a:xfrm>
          <a:prstGeom prst="rect">
            <a:avLst/>
          </a:prstGeom>
        </p:spPr>
      </p:pic>
      <p:sp>
        <p:nvSpPr>
          <p:cNvPr id="6" name="Action Button: Back or Previous 5">
            <a:hlinkClick r:id="rId4" action="ppaction://hlinksldjump" highlightClick="1"/>
          </p:cNvPr>
          <p:cNvSpPr/>
          <p:nvPr/>
        </p:nvSpPr>
        <p:spPr>
          <a:xfrm>
            <a:off x="8081818" y="5882409"/>
            <a:ext cx="877455" cy="819728"/>
          </a:xfrm>
          <a:prstGeom prst="actionButtonBackPrevio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fantastico.mp3">
            <a:hlinkClick r:id="" action="ppaction://media"/>
          </p:cNvPr>
          <p:cNvPicPr>
            <a:picLocks noRot="1" noChangeAspect="1"/>
          </p:cNvPicPr>
          <p:nvPr>
            <a:audioFile r:link="rId1"/>
          </p:nvPr>
        </p:nvPicPr>
        <p:blipFill>
          <a:blip r:embed="rId5"/>
          <a:stretch>
            <a:fillRect/>
          </a:stretch>
        </p:blipFill>
        <p:spPr>
          <a:xfrm>
            <a:off x="8534400" y="246888"/>
            <a:ext cx="304800" cy="304800"/>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4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 name="Picture 14" descr="holly.png"/>
          <p:cNvPicPr>
            <a:picLocks noChangeAspect="1"/>
          </p:cNvPicPr>
          <p:nvPr/>
        </p:nvPicPr>
        <p:blipFill>
          <a:blip r:embed="rId3"/>
          <a:stretch>
            <a:fillRect/>
          </a:stretch>
        </p:blipFill>
        <p:spPr>
          <a:xfrm rot="16810982">
            <a:off x="7770091" y="186157"/>
            <a:ext cx="1373909" cy="1190408"/>
          </a:xfrm>
          <a:prstGeom prst="rect">
            <a:avLst/>
          </a:prstGeom>
        </p:spPr>
      </p:pic>
      <p:pic>
        <p:nvPicPr>
          <p:cNvPr id="11" name="Picture 10" descr="holly.png"/>
          <p:cNvPicPr>
            <a:picLocks noChangeAspect="1"/>
          </p:cNvPicPr>
          <p:nvPr/>
        </p:nvPicPr>
        <p:blipFill>
          <a:blip r:embed="rId3"/>
          <a:stretch>
            <a:fillRect/>
          </a:stretch>
        </p:blipFill>
        <p:spPr>
          <a:xfrm>
            <a:off x="0" y="2"/>
            <a:ext cx="1373909" cy="1190408"/>
          </a:xfrm>
          <a:prstGeom prst="rect">
            <a:avLst/>
          </a:prstGeom>
        </p:spPr>
      </p:pic>
      <p:sp>
        <p:nvSpPr>
          <p:cNvPr id="2" name="Title 1"/>
          <p:cNvSpPr>
            <a:spLocks noGrp="1"/>
          </p:cNvSpPr>
          <p:nvPr>
            <p:ph type="title"/>
          </p:nvPr>
        </p:nvSpPr>
        <p:spPr>
          <a:xfrm>
            <a:off x="191655" y="771562"/>
            <a:ext cx="8952345" cy="1143000"/>
          </a:xfrm>
        </p:spPr>
        <p:txBody>
          <a:bodyPr>
            <a:normAutofit fontScale="90000"/>
          </a:bodyPr>
          <a:lstStyle/>
          <a:p>
            <a:r>
              <a:rPr lang="es-ES_tradnl" b="1" dirty="0" smtClean="0">
                <a:solidFill>
                  <a:srgbClr val="FF0000"/>
                </a:solidFill>
              </a:rPr>
              <a:t>¿Por qué es especial el </a:t>
            </a:r>
            <a:r>
              <a:rPr lang="es-ES_tradnl" sz="5556" b="1" i="1" dirty="0" smtClean="0">
                <a:solidFill>
                  <a:srgbClr val="FF0000"/>
                </a:solidFill>
              </a:rPr>
              <a:t>24</a:t>
            </a:r>
            <a:r>
              <a:rPr lang="es-ES_tradnl" b="1" i="1" dirty="0" smtClean="0">
                <a:solidFill>
                  <a:srgbClr val="FF0000"/>
                </a:solidFill>
              </a:rPr>
              <a:t> </a:t>
            </a:r>
            <a:r>
              <a:rPr lang="es-ES_tradnl" b="1" dirty="0" smtClean="0">
                <a:solidFill>
                  <a:srgbClr val="FF0000"/>
                </a:solidFill>
              </a:rPr>
              <a:t>de </a:t>
            </a:r>
            <a:r>
              <a:rPr lang="es-ES_tradnl" sz="5000" b="1" u="sng" dirty="0" smtClean="0">
                <a:solidFill>
                  <a:srgbClr val="FF0000"/>
                </a:solidFill>
              </a:rPr>
              <a:t>diciembre</a:t>
            </a:r>
            <a:r>
              <a:rPr lang="es-ES_tradnl" b="1" dirty="0" smtClean="0">
                <a:solidFill>
                  <a:srgbClr val="FF0000"/>
                </a:solidFill>
              </a:rPr>
              <a:t>?</a:t>
            </a:r>
            <a:endParaRPr lang="en-US" b="1" dirty="0">
              <a:solidFill>
                <a:srgbClr val="FF0000"/>
              </a:solidFill>
            </a:endParaRPr>
          </a:p>
        </p:txBody>
      </p:sp>
      <p:pic>
        <p:nvPicPr>
          <p:cNvPr id="7" name="Picture 6"/>
          <p:cNvPicPr>
            <a:picLocks noChangeAspect="1"/>
          </p:cNvPicPr>
          <p:nvPr/>
        </p:nvPicPr>
        <p:blipFill>
          <a:blip r:embed="rId4"/>
          <a:stretch>
            <a:fillRect/>
          </a:stretch>
        </p:blipFill>
        <p:spPr>
          <a:xfrm rot="10800000">
            <a:off x="1594480" y="4955350"/>
            <a:ext cx="1317483" cy="988112"/>
          </a:xfrm>
          <a:prstGeom prst="rect">
            <a:avLst/>
          </a:prstGeom>
        </p:spPr>
      </p:pic>
      <p:pic>
        <p:nvPicPr>
          <p:cNvPr id="9" name="Picture 8"/>
          <p:cNvPicPr>
            <a:picLocks noChangeAspect="1"/>
          </p:cNvPicPr>
          <p:nvPr/>
        </p:nvPicPr>
        <p:blipFill>
          <a:blip r:embed="rId4"/>
          <a:stretch>
            <a:fillRect/>
          </a:stretch>
        </p:blipFill>
        <p:spPr>
          <a:xfrm rot="10800000">
            <a:off x="1594478" y="3541861"/>
            <a:ext cx="1317483" cy="988112"/>
          </a:xfrm>
          <a:prstGeom prst="rect">
            <a:avLst/>
          </a:prstGeom>
        </p:spPr>
      </p:pic>
      <p:pic>
        <p:nvPicPr>
          <p:cNvPr id="10" name="Picture 9"/>
          <p:cNvPicPr>
            <a:picLocks noChangeAspect="1"/>
          </p:cNvPicPr>
          <p:nvPr/>
        </p:nvPicPr>
        <p:blipFill>
          <a:blip r:embed="rId4"/>
          <a:stretch>
            <a:fillRect/>
          </a:stretch>
        </p:blipFill>
        <p:spPr>
          <a:xfrm rot="10800000">
            <a:off x="1594476" y="2237422"/>
            <a:ext cx="1317483" cy="988112"/>
          </a:xfrm>
          <a:prstGeom prst="rect">
            <a:avLst/>
          </a:prstGeom>
        </p:spPr>
      </p:pic>
      <p:sp>
        <p:nvSpPr>
          <p:cNvPr id="12" name="Action Button: Custom 11">
            <a:hlinkClick r:id="rId5" action="ppaction://hlinksldjump" highlightClick="1"/>
          </p:cNvPr>
          <p:cNvSpPr/>
          <p:nvPr/>
        </p:nvSpPr>
        <p:spPr>
          <a:xfrm>
            <a:off x="3088996" y="2078836"/>
            <a:ext cx="3667689" cy="968269"/>
          </a:xfrm>
          <a:prstGeom prst="actionButtonBlank">
            <a:avLst/>
          </a:prstGeom>
          <a:solidFill>
            <a:schemeClr val="accent2">
              <a:lumMod val="40000"/>
              <a:lumOff val="60000"/>
            </a:schemeClr>
          </a:solidFill>
          <a:effectLst>
            <a:outerShdw blurRad="40000" dist="23000" dir="5400000" rotWithShape="0">
              <a:schemeClr val="accent2">
                <a:lumMod val="40000"/>
                <a:lumOff val="60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700" b="1" dirty="0" smtClean="0">
                <a:solidFill>
                  <a:srgbClr val="008000"/>
                </a:solidFill>
              </a:rPr>
              <a:t>Es la </a:t>
            </a:r>
            <a:r>
              <a:rPr lang="en-US" sz="3700" b="1" dirty="0" err="1" smtClean="0">
                <a:solidFill>
                  <a:srgbClr val="008000"/>
                </a:solidFill>
              </a:rPr>
              <a:t>Nochebuena</a:t>
            </a:r>
            <a:endParaRPr lang="en-US" sz="3700" dirty="0"/>
          </a:p>
        </p:txBody>
      </p:sp>
      <p:sp>
        <p:nvSpPr>
          <p:cNvPr id="13" name="Action Button: Custom 12">
            <a:hlinkClick r:id="rId6" action="ppaction://hlinksldjump" highlightClick="1"/>
          </p:cNvPr>
          <p:cNvSpPr/>
          <p:nvPr/>
        </p:nvSpPr>
        <p:spPr>
          <a:xfrm>
            <a:off x="3088996" y="3541861"/>
            <a:ext cx="3667689" cy="968269"/>
          </a:xfrm>
          <a:prstGeom prst="actionButtonBlank">
            <a:avLst/>
          </a:prstGeom>
          <a:solidFill>
            <a:schemeClr val="accent2">
              <a:lumMod val="40000"/>
              <a:lumOff val="60000"/>
            </a:schemeClr>
          </a:solidFill>
          <a:effectLst>
            <a:outerShdw blurRad="40000" dist="23000" dir="5400000" rotWithShape="0">
              <a:schemeClr val="accent2">
                <a:lumMod val="40000"/>
                <a:lumOff val="60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b="1" dirty="0" smtClean="0">
                <a:solidFill>
                  <a:srgbClr val="008000"/>
                </a:solidFill>
              </a:rPr>
              <a:t>Es la </a:t>
            </a:r>
            <a:r>
              <a:rPr lang="en-US" sz="4000" b="1" dirty="0" err="1" smtClean="0">
                <a:solidFill>
                  <a:srgbClr val="008000"/>
                </a:solidFill>
              </a:rPr>
              <a:t>Navidad</a:t>
            </a:r>
            <a:r>
              <a:rPr lang="en-US" sz="4000" b="1" dirty="0" smtClean="0">
                <a:solidFill>
                  <a:srgbClr val="008000"/>
                </a:solidFill>
              </a:rPr>
              <a:t> </a:t>
            </a:r>
            <a:endParaRPr lang="en-US" sz="4000" dirty="0"/>
          </a:p>
        </p:txBody>
      </p:sp>
      <p:sp>
        <p:nvSpPr>
          <p:cNvPr id="14" name="Action Button: Custom 13">
            <a:hlinkClick r:id="rId7" action="ppaction://hlinksldjump" highlightClick="1"/>
          </p:cNvPr>
          <p:cNvSpPr/>
          <p:nvPr/>
        </p:nvSpPr>
        <p:spPr>
          <a:xfrm>
            <a:off x="3088996" y="4955350"/>
            <a:ext cx="3667689" cy="968269"/>
          </a:xfrm>
          <a:prstGeom prst="actionButtonBlank">
            <a:avLst/>
          </a:prstGeom>
          <a:solidFill>
            <a:schemeClr val="accent2">
              <a:lumMod val="40000"/>
              <a:lumOff val="60000"/>
            </a:schemeClr>
          </a:solidFill>
          <a:effectLst>
            <a:outerShdw blurRad="40000" dist="23000" dir="5400000" rotWithShape="0">
              <a:schemeClr val="accent2">
                <a:lumMod val="40000"/>
                <a:lumOff val="60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0" b="1" dirty="0" smtClean="0">
              <a:solidFill>
                <a:srgbClr val="008000"/>
              </a:solidFill>
            </a:endParaRPr>
          </a:p>
          <a:p>
            <a:pPr algn="ctr"/>
            <a:r>
              <a:rPr lang="en-US" sz="4000" b="1" dirty="0" smtClean="0">
                <a:solidFill>
                  <a:srgbClr val="008000"/>
                </a:solidFill>
              </a:rPr>
              <a:t>Es la </a:t>
            </a:r>
            <a:r>
              <a:rPr lang="en-US" sz="4000" b="1" dirty="0" err="1" smtClean="0">
                <a:solidFill>
                  <a:srgbClr val="008000"/>
                </a:solidFill>
              </a:rPr>
              <a:t>Nochevieja</a:t>
            </a:r>
            <a:endParaRPr lang="en-US" sz="4000" dirty="0" smtClean="0"/>
          </a:p>
          <a:p>
            <a:pPr algn="ctr"/>
            <a:endParaRPr lang="en-US" sz="4000" dirty="0"/>
          </a:p>
        </p:txBody>
      </p:sp>
      <p:sp>
        <p:nvSpPr>
          <p:cNvPr id="21" name="Action Button: Forward or Next 20">
            <a:hlinkClick r:id="rId8" action="ppaction://hlinksldjump" highlightClick="1"/>
          </p:cNvPr>
          <p:cNvSpPr/>
          <p:nvPr/>
        </p:nvSpPr>
        <p:spPr>
          <a:xfrm>
            <a:off x="7504545" y="5634182"/>
            <a:ext cx="1108364" cy="762000"/>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just"/>
            <a:endParaRPr lang="en-US" dirty="0"/>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fill="hold" grpId="0" nodeType="withEffect">
                                  <p:stCondLst>
                                    <p:cond delay="0"/>
                                  </p:stCondLst>
                                  <p:iterate type="lt">
                                    <p:tmPct val="10000"/>
                                  </p:iterate>
                                  <p:childTnLst>
                                    <p:animScale>
                                      <p:cBhvr>
                                        <p:cTn id="6" dur="250" autoRev="1" fill="hold">
                                          <p:stCondLst>
                                            <p:cond delay="0"/>
                                          </p:stCondLst>
                                        </p:cTn>
                                        <p:tgtEl>
                                          <p:spTgt spid="2"/>
                                        </p:tgtEl>
                                      </p:cBhvr>
                                      <p:to x="80000" y="100000"/>
                                    </p:animScale>
                                    <p:anim by="(#ppt_w*0.10)" calcmode="lin" valueType="num">
                                      <p:cBhvr>
                                        <p:cTn id="7" dur="250" autoRev="1" fill="hold">
                                          <p:stCondLst>
                                            <p:cond delay="0"/>
                                          </p:stCondLst>
                                        </p:cTn>
                                        <p:tgtEl>
                                          <p:spTgt spid="2"/>
                                        </p:tgtEl>
                                        <p:attrNameLst>
                                          <p:attrName>ppt_x</p:attrName>
                                        </p:attrNameLst>
                                      </p:cBhvr>
                                    </p:anim>
                                    <p:anim by="(-#ppt_w*0.10)" calcmode="lin" valueType="num">
                                      <p:cBhvr>
                                        <p:cTn id="8" dur="250" autoRev="1" fill="hold">
                                          <p:stCondLst>
                                            <p:cond delay="0"/>
                                          </p:stCondLst>
                                        </p:cTn>
                                        <p:tgtEl>
                                          <p:spTgt spid="2"/>
                                        </p:tgtEl>
                                        <p:attrNameLst>
                                          <p:attrName>ppt_y</p:attrName>
                                        </p:attrNameLst>
                                      </p:cBhvr>
                                    </p:anim>
                                    <p:animRot by="-480000">
                                      <p:cBhvr>
                                        <p:cTn id="9" dur="250" autoRev="1" fill="hold">
                                          <p:stCondLst>
                                            <p:cond delay="0"/>
                                          </p:stCondLst>
                                        </p:cTn>
                                        <p:tgtEl>
                                          <p:spTgt spid="2"/>
                                        </p:tgtEl>
                                        <p:attrNameLst>
                                          <p:attrName>r</p:attrName>
                                        </p:attrNameLst>
                                      </p:cBhvr>
                                    </p:animRot>
                                  </p:childTnLst>
                                </p:cTn>
                              </p:par>
                            </p:childTnLst>
                          </p:cTn>
                        </p:par>
                        <p:par>
                          <p:cTn id="10" fill="hold">
                            <p:stCondLst>
                              <p:cond delay="2100"/>
                            </p:stCondLst>
                            <p:childTnLst>
                              <p:par>
                                <p:cTn id="11" presetID="9"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ssolve">
                                      <p:cBhvr>
                                        <p:cTn id="13" dur="1000"/>
                                        <p:tgtEl>
                                          <p:spTgt spid="10"/>
                                        </p:tgtEl>
                                      </p:cBhvr>
                                    </p:animEffect>
                                  </p:childTnLst>
                                </p:cTn>
                              </p:par>
                            </p:childTnLst>
                          </p:cTn>
                        </p:par>
                        <p:par>
                          <p:cTn id="14" fill="hold">
                            <p:stCondLst>
                              <p:cond delay="3100"/>
                            </p:stCondLst>
                            <p:childTnLst>
                              <p:par>
                                <p:cTn id="15" presetID="9"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1000"/>
                                        <p:tgtEl>
                                          <p:spTgt spid="9"/>
                                        </p:tgtEl>
                                      </p:cBhvr>
                                    </p:animEffect>
                                  </p:childTnLst>
                                </p:cTn>
                              </p:par>
                            </p:childTnLst>
                          </p:cTn>
                        </p:par>
                        <p:par>
                          <p:cTn id="18" fill="hold">
                            <p:stCondLst>
                              <p:cond delay="4100"/>
                            </p:stCondLst>
                            <p:childTnLst>
                              <p:par>
                                <p:cTn id="19" presetID="9"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dissolve">
                                      <p:cBhvr>
                                        <p:cTn id="2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19909"/>
            <a:ext cx="8229600" cy="1143000"/>
          </a:xfrm>
        </p:spPr>
        <p:txBody>
          <a:bodyPr>
            <a:noAutofit/>
          </a:bodyPr>
          <a:lstStyle/>
          <a:p>
            <a:r>
              <a:rPr lang="es-ES_tradnl" sz="9000" dirty="0"/>
              <a:t>¡NO!  </a:t>
            </a:r>
            <a:endParaRPr lang="en-US" sz="9000" dirty="0"/>
          </a:p>
        </p:txBody>
      </p:sp>
      <p:pic>
        <p:nvPicPr>
          <p:cNvPr id="4" name="Picture 3"/>
          <p:cNvPicPr>
            <a:picLocks noChangeAspect="1"/>
          </p:cNvPicPr>
          <p:nvPr/>
        </p:nvPicPr>
        <p:blipFill>
          <a:blip r:embed="rId3"/>
          <a:stretch>
            <a:fillRect/>
          </a:stretch>
        </p:blipFill>
        <p:spPr>
          <a:xfrm>
            <a:off x="3029527" y="2718955"/>
            <a:ext cx="2855949" cy="3423227"/>
          </a:xfrm>
          <a:prstGeom prst="rect">
            <a:avLst/>
          </a:prstGeom>
        </p:spPr>
      </p:pic>
      <p:pic>
        <p:nvPicPr>
          <p:cNvPr id="5" name="Picture 4" descr="holly.png"/>
          <p:cNvPicPr>
            <a:picLocks noChangeAspect="1"/>
          </p:cNvPicPr>
          <p:nvPr/>
        </p:nvPicPr>
        <p:blipFill>
          <a:blip r:embed="rId4"/>
          <a:stretch>
            <a:fillRect/>
          </a:stretch>
        </p:blipFill>
        <p:spPr>
          <a:xfrm>
            <a:off x="0" y="1"/>
            <a:ext cx="1998777" cy="1731817"/>
          </a:xfrm>
          <a:prstGeom prst="rect">
            <a:avLst/>
          </a:prstGeom>
        </p:spPr>
      </p:pic>
      <p:pic>
        <p:nvPicPr>
          <p:cNvPr id="6" name="Picture 5" descr="holly.png"/>
          <p:cNvPicPr>
            <a:picLocks noChangeAspect="1"/>
          </p:cNvPicPr>
          <p:nvPr/>
        </p:nvPicPr>
        <p:blipFill>
          <a:blip r:embed="rId4"/>
          <a:stretch>
            <a:fillRect/>
          </a:stretch>
        </p:blipFill>
        <p:spPr>
          <a:xfrm rot="17875035">
            <a:off x="6971757" y="235066"/>
            <a:ext cx="1998777" cy="1731817"/>
          </a:xfrm>
          <a:prstGeom prst="rect">
            <a:avLst/>
          </a:prstGeom>
        </p:spPr>
      </p:pic>
      <p:sp>
        <p:nvSpPr>
          <p:cNvPr id="8" name="Action Button: Back or Previous 7">
            <a:hlinkClick r:id="rId5" action="ppaction://hlinksldjump" highlightClick="1"/>
          </p:cNvPr>
          <p:cNvSpPr/>
          <p:nvPr/>
        </p:nvSpPr>
        <p:spPr>
          <a:xfrm>
            <a:off x="7469909" y="5472545"/>
            <a:ext cx="877455" cy="819728"/>
          </a:xfrm>
          <a:prstGeom prst="actionButtonBackPrevio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ohno.mp3">
            <a:hlinkClick r:id="" action="ppaction://media"/>
          </p:cNvPr>
          <p:cNvPicPr>
            <a:picLocks noRot="1" noChangeAspect="1"/>
          </p:cNvPicPr>
          <p:nvPr>
            <a:audioFile r:link="rId1"/>
          </p:nvPr>
        </p:nvPicPr>
        <p:blipFill>
          <a:blip r:embed="rId6"/>
          <a:stretch>
            <a:fillRect/>
          </a:stretch>
        </p:blipFill>
        <p:spPr>
          <a:xfrm>
            <a:off x="7885176" y="967509"/>
            <a:ext cx="304800" cy="304800"/>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0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Table of Contents</a:t>
            </a:r>
            <a:endParaRPr lang="en-US" i="1" dirty="0"/>
          </a:p>
        </p:txBody>
      </p:sp>
      <p:sp>
        <p:nvSpPr>
          <p:cNvPr id="3" name="Content Placeholder 2"/>
          <p:cNvSpPr>
            <a:spLocks noGrp="1"/>
          </p:cNvSpPr>
          <p:nvPr>
            <p:ph idx="1"/>
          </p:nvPr>
        </p:nvSpPr>
        <p:spPr>
          <a:xfrm>
            <a:off x="288636" y="1600200"/>
            <a:ext cx="8398164" cy="4525963"/>
          </a:xfrm>
        </p:spPr>
        <p:txBody>
          <a:bodyPr/>
          <a:lstStyle/>
          <a:p>
            <a:r>
              <a:rPr lang="en-US" dirty="0" smtClean="0"/>
              <a:t>Slides 1-2: Introductory slides/Table of Contents</a:t>
            </a:r>
          </a:p>
          <a:p>
            <a:r>
              <a:rPr lang="en-US" dirty="0" smtClean="0"/>
              <a:t>Slides 3-9: Information slides</a:t>
            </a:r>
          </a:p>
          <a:p>
            <a:r>
              <a:rPr lang="en-US" dirty="0" smtClean="0"/>
              <a:t>Slides 10-49: Quiz slides </a:t>
            </a:r>
          </a:p>
          <a:p>
            <a:pPr>
              <a:buNone/>
            </a:pPr>
            <a:r>
              <a:rPr lang="en-US" dirty="0" smtClean="0"/>
              <a:t>                  (Feedback slides included within) </a:t>
            </a:r>
          </a:p>
          <a:p>
            <a:pPr>
              <a:buNone/>
            </a:pPr>
            <a:r>
              <a:rPr lang="en-US" dirty="0" smtClean="0"/>
              <a:t>-&gt;Slide 50: Venn Diagram</a:t>
            </a:r>
          </a:p>
          <a:p>
            <a:pPr>
              <a:buNone/>
            </a:pPr>
            <a:endParaRPr lang="en-US" dirty="0" smtClean="0"/>
          </a:p>
        </p:txBody>
      </p:sp>
      <p:sp>
        <p:nvSpPr>
          <p:cNvPr id="4" name="Action Button: Forward or Next 3">
            <a:hlinkClick r:id="rId2" action="ppaction://hlinksldjump" highlightClick="1"/>
          </p:cNvPr>
          <p:cNvSpPr/>
          <p:nvPr/>
        </p:nvSpPr>
        <p:spPr>
          <a:xfrm>
            <a:off x="7863840" y="5818938"/>
            <a:ext cx="822960" cy="614449"/>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advClick="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19909"/>
            <a:ext cx="8229600" cy="1143000"/>
          </a:xfrm>
        </p:spPr>
        <p:txBody>
          <a:bodyPr>
            <a:noAutofit/>
          </a:bodyPr>
          <a:lstStyle/>
          <a:p>
            <a:r>
              <a:rPr lang="es-ES_tradnl" sz="9000" dirty="0"/>
              <a:t>¡NO!  </a:t>
            </a:r>
            <a:endParaRPr lang="en-US" sz="9000" dirty="0"/>
          </a:p>
        </p:txBody>
      </p:sp>
      <p:pic>
        <p:nvPicPr>
          <p:cNvPr id="4" name="Picture 3"/>
          <p:cNvPicPr>
            <a:picLocks noChangeAspect="1"/>
          </p:cNvPicPr>
          <p:nvPr/>
        </p:nvPicPr>
        <p:blipFill>
          <a:blip r:embed="rId3"/>
          <a:stretch>
            <a:fillRect/>
          </a:stretch>
        </p:blipFill>
        <p:spPr>
          <a:xfrm>
            <a:off x="3029527" y="2718955"/>
            <a:ext cx="2855949" cy="3423227"/>
          </a:xfrm>
          <a:prstGeom prst="rect">
            <a:avLst/>
          </a:prstGeom>
        </p:spPr>
      </p:pic>
      <p:pic>
        <p:nvPicPr>
          <p:cNvPr id="5" name="Picture 4" descr="holly.png"/>
          <p:cNvPicPr>
            <a:picLocks noChangeAspect="1"/>
          </p:cNvPicPr>
          <p:nvPr/>
        </p:nvPicPr>
        <p:blipFill>
          <a:blip r:embed="rId4"/>
          <a:stretch>
            <a:fillRect/>
          </a:stretch>
        </p:blipFill>
        <p:spPr>
          <a:xfrm>
            <a:off x="0" y="1"/>
            <a:ext cx="1998777" cy="1731817"/>
          </a:xfrm>
          <a:prstGeom prst="rect">
            <a:avLst/>
          </a:prstGeom>
        </p:spPr>
      </p:pic>
      <p:pic>
        <p:nvPicPr>
          <p:cNvPr id="6" name="Picture 5" descr="holly.png"/>
          <p:cNvPicPr>
            <a:picLocks noChangeAspect="1"/>
          </p:cNvPicPr>
          <p:nvPr/>
        </p:nvPicPr>
        <p:blipFill>
          <a:blip r:embed="rId4"/>
          <a:stretch>
            <a:fillRect/>
          </a:stretch>
        </p:blipFill>
        <p:spPr>
          <a:xfrm rot="17875035">
            <a:off x="6971757" y="235066"/>
            <a:ext cx="1998777" cy="1731817"/>
          </a:xfrm>
          <a:prstGeom prst="rect">
            <a:avLst/>
          </a:prstGeom>
        </p:spPr>
      </p:pic>
      <p:sp>
        <p:nvSpPr>
          <p:cNvPr id="8" name="Action Button: Back or Previous 7">
            <a:hlinkClick r:id="rId5" action="ppaction://hlinksldjump" highlightClick="1"/>
          </p:cNvPr>
          <p:cNvSpPr/>
          <p:nvPr/>
        </p:nvSpPr>
        <p:spPr>
          <a:xfrm>
            <a:off x="7469909" y="5472545"/>
            <a:ext cx="877455" cy="819728"/>
          </a:xfrm>
          <a:prstGeom prst="actionButtonBackPrevio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ohno.mp3">
            <a:hlinkClick r:id="" action="ppaction://media"/>
          </p:cNvPr>
          <p:cNvPicPr>
            <a:picLocks noRot="1" noChangeAspect="1"/>
          </p:cNvPicPr>
          <p:nvPr>
            <a:audioFile r:link="rId1"/>
          </p:nvPr>
        </p:nvPicPr>
        <p:blipFill>
          <a:blip r:embed="rId6"/>
          <a:stretch>
            <a:fillRect/>
          </a:stretch>
        </p:blipFill>
        <p:spPr>
          <a:xfrm>
            <a:off x="7885176" y="967509"/>
            <a:ext cx="304800" cy="304800"/>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0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846138"/>
            <a:ext cx="8229600" cy="1143000"/>
          </a:xfrm>
        </p:spPr>
        <p:txBody>
          <a:bodyPr>
            <a:normAutofit fontScale="90000"/>
          </a:bodyPr>
          <a:lstStyle/>
          <a:p>
            <a:r>
              <a:rPr lang="es-ES_tradnl" sz="8889" b="1" dirty="0">
                <a:solidFill>
                  <a:srgbClr val="C09392"/>
                </a:solidFill>
              </a:rPr>
              <a:t>¡Qué bien!</a:t>
            </a:r>
            <a:r>
              <a:rPr lang="en-US" dirty="0">
                <a:solidFill>
                  <a:srgbClr val="C09392"/>
                </a:solidFill>
              </a:rPr>
              <a:t/>
            </a:r>
            <a:br>
              <a:rPr lang="en-US" dirty="0">
                <a:solidFill>
                  <a:srgbClr val="C09392"/>
                </a:solidFill>
              </a:rPr>
            </a:br>
            <a:endParaRPr lang="en-US" dirty="0">
              <a:solidFill>
                <a:srgbClr val="C09392"/>
              </a:solidFill>
            </a:endParaRPr>
          </a:p>
        </p:txBody>
      </p:sp>
      <p:pic>
        <p:nvPicPr>
          <p:cNvPr id="4" name="Picture 3"/>
          <p:cNvPicPr>
            <a:picLocks noChangeAspect="1"/>
          </p:cNvPicPr>
          <p:nvPr/>
        </p:nvPicPr>
        <p:blipFill>
          <a:blip r:embed="rId3"/>
          <a:stretch>
            <a:fillRect/>
          </a:stretch>
        </p:blipFill>
        <p:spPr>
          <a:xfrm>
            <a:off x="1697182" y="1989138"/>
            <a:ext cx="6207397" cy="4141498"/>
          </a:xfrm>
          <a:prstGeom prst="rect">
            <a:avLst/>
          </a:prstGeom>
        </p:spPr>
      </p:pic>
      <p:sp>
        <p:nvSpPr>
          <p:cNvPr id="6" name="Action Button: Back or Previous 5">
            <a:hlinkClick r:id="rId4" action="ppaction://hlinksldjump" highlightClick="1"/>
          </p:cNvPr>
          <p:cNvSpPr/>
          <p:nvPr/>
        </p:nvSpPr>
        <p:spPr>
          <a:xfrm>
            <a:off x="8081818" y="5882409"/>
            <a:ext cx="877455" cy="819728"/>
          </a:xfrm>
          <a:prstGeom prst="actionButtonBackPrevio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quebien.mp3">
            <a:hlinkClick r:id="" action="ppaction://media"/>
          </p:cNvPr>
          <p:cNvPicPr>
            <a:picLocks noRot="1" noChangeAspect="1"/>
          </p:cNvPicPr>
          <p:nvPr>
            <a:audioFile r:link="rId1"/>
          </p:nvPr>
        </p:nvPicPr>
        <p:blipFill>
          <a:blip r:embed="rId5"/>
          <a:stretch>
            <a:fillRect/>
          </a:stretch>
        </p:blipFill>
        <p:spPr>
          <a:xfrm>
            <a:off x="8382000" y="387096"/>
            <a:ext cx="304800" cy="304800"/>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11" name="Rounded Rectangle 10"/>
          <p:cNvSpPr/>
          <p:nvPr/>
        </p:nvSpPr>
        <p:spPr>
          <a:xfrm>
            <a:off x="334090" y="189404"/>
            <a:ext cx="8603677" cy="890783"/>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Action Button: Custom 3">
            <a:hlinkClick r:id="rId3" action="ppaction://hlinksldjump" highlightClick="1"/>
          </p:cNvPr>
          <p:cNvSpPr/>
          <p:nvPr/>
        </p:nvSpPr>
        <p:spPr>
          <a:xfrm>
            <a:off x="191655" y="1581727"/>
            <a:ext cx="3667689" cy="968269"/>
          </a:xfrm>
          <a:prstGeom prst="actionButtonBlank">
            <a:avLst/>
          </a:prstGeom>
          <a:solidFill>
            <a:srgbClr val="FF0000"/>
          </a:solidFill>
          <a:effectLst>
            <a:outerShdw blurRad="40000" dist="23000" dir="5400000" rotWithShape="0">
              <a:schemeClr val="accent2">
                <a:lumMod val="40000"/>
                <a:lumOff val="60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700" b="1" dirty="0" smtClean="0">
                <a:solidFill>
                  <a:schemeClr val="bg1"/>
                </a:solidFill>
              </a:rPr>
              <a:t>Es la </a:t>
            </a:r>
            <a:r>
              <a:rPr lang="en-US" sz="3700" b="1" dirty="0" err="1" smtClean="0">
                <a:solidFill>
                  <a:schemeClr val="bg1"/>
                </a:solidFill>
              </a:rPr>
              <a:t>Nochebuena</a:t>
            </a:r>
            <a:endParaRPr lang="en-US" sz="3700" dirty="0">
              <a:solidFill>
                <a:schemeClr val="bg1"/>
              </a:solidFill>
            </a:endParaRPr>
          </a:p>
        </p:txBody>
      </p:sp>
      <p:sp>
        <p:nvSpPr>
          <p:cNvPr id="5" name="Action Button: Custom 4">
            <a:hlinkClick r:id="rId4" action="ppaction://hlinksldjump" highlightClick="1"/>
          </p:cNvPr>
          <p:cNvSpPr/>
          <p:nvPr/>
        </p:nvSpPr>
        <p:spPr>
          <a:xfrm>
            <a:off x="191655" y="3057726"/>
            <a:ext cx="3667689" cy="968269"/>
          </a:xfrm>
          <a:prstGeom prst="actionButtonBlank">
            <a:avLst/>
          </a:prstGeom>
          <a:solidFill>
            <a:srgbClr val="FF0000"/>
          </a:solidFill>
          <a:effectLst>
            <a:outerShdw blurRad="40000" dist="23000" dir="5400000" rotWithShape="0">
              <a:schemeClr val="accent2">
                <a:lumMod val="40000"/>
                <a:lumOff val="60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b="1" dirty="0" smtClean="0">
                <a:solidFill>
                  <a:srgbClr val="FFFFFF"/>
                </a:solidFill>
              </a:rPr>
              <a:t>Es la </a:t>
            </a:r>
            <a:r>
              <a:rPr lang="en-US" sz="4000" b="1" dirty="0" err="1" smtClean="0">
                <a:solidFill>
                  <a:srgbClr val="FFFFFF"/>
                </a:solidFill>
              </a:rPr>
              <a:t>Navidad</a:t>
            </a:r>
            <a:r>
              <a:rPr lang="en-US" sz="4000" b="1" dirty="0" smtClean="0">
                <a:solidFill>
                  <a:srgbClr val="FFFFFF"/>
                </a:solidFill>
              </a:rPr>
              <a:t> </a:t>
            </a:r>
            <a:endParaRPr lang="en-US" sz="4000" dirty="0">
              <a:solidFill>
                <a:srgbClr val="FFFFFF"/>
              </a:solidFill>
            </a:endParaRPr>
          </a:p>
        </p:txBody>
      </p:sp>
      <p:sp>
        <p:nvSpPr>
          <p:cNvPr id="6" name="Action Button: Custom 5">
            <a:hlinkClick r:id="rId5" action="ppaction://hlinksldjump" highlightClick="1"/>
          </p:cNvPr>
          <p:cNvSpPr/>
          <p:nvPr/>
        </p:nvSpPr>
        <p:spPr>
          <a:xfrm>
            <a:off x="191655" y="4471215"/>
            <a:ext cx="3667689" cy="968269"/>
          </a:xfrm>
          <a:prstGeom prst="actionButtonBlank">
            <a:avLst/>
          </a:prstGeom>
          <a:solidFill>
            <a:srgbClr val="FF0000"/>
          </a:solidFill>
          <a:effectLst>
            <a:outerShdw blurRad="40000" dist="23000" dir="5400000" rotWithShape="0">
              <a:schemeClr val="accent2">
                <a:lumMod val="40000"/>
                <a:lumOff val="60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0" b="1" dirty="0" smtClean="0">
              <a:solidFill>
                <a:srgbClr val="008000"/>
              </a:solidFill>
            </a:endParaRPr>
          </a:p>
          <a:p>
            <a:pPr algn="ctr"/>
            <a:r>
              <a:rPr lang="en-US" sz="4000" b="1" dirty="0" smtClean="0">
                <a:solidFill>
                  <a:srgbClr val="FFFFFF"/>
                </a:solidFill>
              </a:rPr>
              <a:t>Es la </a:t>
            </a:r>
            <a:r>
              <a:rPr lang="en-US" sz="4000" b="1" dirty="0" err="1" smtClean="0">
                <a:solidFill>
                  <a:srgbClr val="FFFFFF"/>
                </a:solidFill>
              </a:rPr>
              <a:t>Nochevieja</a:t>
            </a:r>
            <a:endParaRPr lang="en-US" sz="4000" dirty="0" smtClean="0">
              <a:solidFill>
                <a:srgbClr val="FFFFFF"/>
              </a:solidFill>
            </a:endParaRPr>
          </a:p>
          <a:p>
            <a:pPr algn="ctr"/>
            <a:endParaRPr lang="en-US" sz="4000" dirty="0"/>
          </a:p>
        </p:txBody>
      </p:sp>
      <p:sp>
        <p:nvSpPr>
          <p:cNvPr id="7" name="Rectangle 6"/>
          <p:cNvSpPr/>
          <p:nvPr/>
        </p:nvSpPr>
        <p:spPr>
          <a:xfrm>
            <a:off x="4220448" y="5264727"/>
            <a:ext cx="1548183" cy="1377600"/>
          </a:xfrm>
          <a:prstGeom prst="rect">
            <a:avLst/>
          </a:prstGeom>
          <a:solidFill>
            <a:schemeClr val="bg1"/>
          </a:solidFill>
          <a:ln>
            <a:solidFill>
              <a:schemeClr val="tx1"/>
            </a:solidFill>
          </a:ln>
          <a:effectLst>
            <a:outerShdw blurRad="628650" dist="2794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4171037" y="5264727"/>
            <a:ext cx="1597594" cy="1000274"/>
          </a:xfrm>
          <a:prstGeom prst="rect">
            <a:avLst/>
          </a:prstGeom>
          <a:noFill/>
        </p:spPr>
        <p:txBody>
          <a:bodyPr wrap="none" rtlCol="0">
            <a:spAutoFit/>
          </a:bodyPr>
          <a:lstStyle/>
          <a:p>
            <a:r>
              <a:rPr lang="en-US" sz="3500" b="1" dirty="0" smtClean="0">
                <a:cs typeface="Arial Black"/>
              </a:rPr>
              <a:t> </a:t>
            </a:r>
            <a:r>
              <a:rPr lang="en-US" sz="2500" b="1" dirty="0" err="1" smtClean="0">
                <a:cs typeface="Arial Black"/>
              </a:rPr>
              <a:t>diciembre</a:t>
            </a:r>
            <a:endParaRPr lang="en-US" sz="2500" b="1" dirty="0" smtClean="0">
              <a:cs typeface="Arial Black"/>
            </a:endParaRPr>
          </a:p>
          <a:p>
            <a:endParaRPr lang="en-US" sz="2400" dirty="0">
              <a:latin typeface="Arial Black"/>
              <a:cs typeface="Arial Black"/>
            </a:endParaRPr>
          </a:p>
        </p:txBody>
      </p:sp>
      <p:sp>
        <p:nvSpPr>
          <p:cNvPr id="9" name="TextBox 8"/>
          <p:cNvSpPr txBox="1"/>
          <p:nvPr/>
        </p:nvSpPr>
        <p:spPr>
          <a:xfrm>
            <a:off x="4731499" y="6026474"/>
            <a:ext cx="508397" cy="477054"/>
          </a:xfrm>
          <a:prstGeom prst="rect">
            <a:avLst/>
          </a:prstGeom>
          <a:noFill/>
        </p:spPr>
        <p:txBody>
          <a:bodyPr wrap="none" rtlCol="0">
            <a:spAutoFit/>
          </a:bodyPr>
          <a:lstStyle/>
          <a:p>
            <a:r>
              <a:rPr lang="en-US" sz="2500" b="1" dirty="0" smtClean="0"/>
              <a:t>24</a:t>
            </a:r>
            <a:endParaRPr lang="en-US" sz="2500" b="1" dirty="0"/>
          </a:p>
        </p:txBody>
      </p:sp>
      <p:sp>
        <p:nvSpPr>
          <p:cNvPr id="10" name="Rectangle 9"/>
          <p:cNvSpPr/>
          <p:nvPr/>
        </p:nvSpPr>
        <p:spPr>
          <a:xfrm>
            <a:off x="334090" y="189404"/>
            <a:ext cx="8414333" cy="707886"/>
          </a:xfrm>
          <a:prstGeom prst="rect">
            <a:avLst/>
          </a:prstGeom>
        </p:spPr>
        <p:txBody>
          <a:bodyPr wrap="none">
            <a:spAutoFit/>
          </a:bodyPr>
          <a:lstStyle/>
          <a:p>
            <a:r>
              <a:rPr lang="es-ES_tradnl" sz="4000" b="1" dirty="0" smtClean="0">
                <a:solidFill>
                  <a:srgbClr val="FF0000"/>
                </a:solidFill>
              </a:rPr>
              <a:t>¿Cómo se dice </a:t>
            </a:r>
            <a:r>
              <a:rPr lang="es-ES_tradnl" sz="4000" b="1" i="1" dirty="0" smtClean="0">
                <a:solidFill>
                  <a:srgbClr val="FF0000"/>
                </a:solidFill>
              </a:rPr>
              <a:t>Christmas </a:t>
            </a:r>
            <a:r>
              <a:rPr lang="es-ES_tradnl" sz="4000" b="1" i="1" dirty="0" err="1" smtClean="0">
                <a:solidFill>
                  <a:srgbClr val="FF0000"/>
                </a:solidFill>
              </a:rPr>
              <a:t>Eve</a:t>
            </a:r>
            <a:r>
              <a:rPr lang="es-ES_tradnl" sz="4000" b="1" i="1" dirty="0" smtClean="0">
                <a:solidFill>
                  <a:srgbClr val="FF0000"/>
                </a:solidFill>
              </a:rPr>
              <a:t> </a:t>
            </a:r>
            <a:r>
              <a:rPr lang="es-ES_tradnl" sz="4000" b="1" dirty="0" smtClean="0">
                <a:solidFill>
                  <a:srgbClr val="FF0000"/>
                </a:solidFill>
              </a:rPr>
              <a:t>en español? </a:t>
            </a:r>
            <a:endParaRPr lang="en-US" sz="4000" dirty="0"/>
          </a:p>
        </p:txBody>
      </p:sp>
      <p:sp>
        <p:nvSpPr>
          <p:cNvPr id="13" name="Action Button: Forward or Next 12">
            <a:hlinkClick r:id="rId6" action="ppaction://hlinksldjump" highlightClick="1"/>
          </p:cNvPr>
          <p:cNvSpPr/>
          <p:nvPr/>
        </p:nvSpPr>
        <p:spPr>
          <a:xfrm>
            <a:off x="7469909" y="5749636"/>
            <a:ext cx="912091" cy="753892"/>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fill="hold" grpId="0" nodeType="withEffect">
                                  <p:stCondLst>
                                    <p:cond delay="0"/>
                                  </p:stCondLst>
                                  <p:iterate type="lt">
                                    <p:tmPct val="10000"/>
                                  </p:iterate>
                                  <p:childTnLst>
                                    <p:animScale>
                                      <p:cBhvr>
                                        <p:cTn id="6" dur="250" autoRev="1" fill="hold">
                                          <p:stCondLst>
                                            <p:cond delay="0"/>
                                          </p:stCondLst>
                                        </p:cTn>
                                        <p:tgtEl>
                                          <p:spTgt spid="10"/>
                                        </p:tgtEl>
                                      </p:cBhvr>
                                      <p:to x="80000" y="100000"/>
                                    </p:animScale>
                                    <p:anim by="(#ppt_w*0.10)" calcmode="lin" valueType="num">
                                      <p:cBhvr>
                                        <p:cTn id="7" dur="250" autoRev="1" fill="hold">
                                          <p:stCondLst>
                                            <p:cond delay="0"/>
                                          </p:stCondLst>
                                        </p:cTn>
                                        <p:tgtEl>
                                          <p:spTgt spid="10"/>
                                        </p:tgtEl>
                                        <p:attrNameLst>
                                          <p:attrName>ppt_x</p:attrName>
                                        </p:attrNameLst>
                                      </p:cBhvr>
                                    </p:anim>
                                    <p:anim by="(-#ppt_w*0.10)" calcmode="lin" valueType="num">
                                      <p:cBhvr>
                                        <p:cTn id="8" dur="250" autoRev="1" fill="hold">
                                          <p:stCondLst>
                                            <p:cond delay="0"/>
                                          </p:stCondLst>
                                        </p:cTn>
                                        <p:tgtEl>
                                          <p:spTgt spid="10"/>
                                        </p:tgtEl>
                                        <p:attrNameLst>
                                          <p:attrName>ppt_y</p:attrName>
                                        </p:attrNameLst>
                                      </p:cBhvr>
                                    </p:anim>
                                    <p:animRot by="-480000">
                                      <p:cBhvr>
                                        <p:cTn id="9" dur="250" autoRev="1" fill="hold">
                                          <p:stCondLst>
                                            <p:cond delay="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19909"/>
            <a:ext cx="8229600" cy="1143000"/>
          </a:xfrm>
        </p:spPr>
        <p:txBody>
          <a:bodyPr>
            <a:noAutofit/>
          </a:bodyPr>
          <a:lstStyle/>
          <a:p>
            <a:r>
              <a:rPr lang="es-ES_tradnl" sz="9000" dirty="0"/>
              <a:t>¡NO!  </a:t>
            </a:r>
            <a:endParaRPr lang="en-US" sz="9000" dirty="0"/>
          </a:p>
        </p:txBody>
      </p:sp>
      <p:pic>
        <p:nvPicPr>
          <p:cNvPr id="4" name="Picture 3"/>
          <p:cNvPicPr>
            <a:picLocks noChangeAspect="1"/>
          </p:cNvPicPr>
          <p:nvPr/>
        </p:nvPicPr>
        <p:blipFill>
          <a:blip r:embed="rId3"/>
          <a:stretch>
            <a:fillRect/>
          </a:stretch>
        </p:blipFill>
        <p:spPr>
          <a:xfrm>
            <a:off x="3029527" y="2718955"/>
            <a:ext cx="2855949" cy="3423227"/>
          </a:xfrm>
          <a:prstGeom prst="rect">
            <a:avLst/>
          </a:prstGeom>
        </p:spPr>
      </p:pic>
      <p:pic>
        <p:nvPicPr>
          <p:cNvPr id="5" name="Picture 4" descr="holly.png"/>
          <p:cNvPicPr>
            <a:picLocks noChangeAspect="1"/>
          </p:cNvPicPr>
          <p:nvPr/>
        </p:nvPicPr>
        <p:blipFill>
          <a:blip r:embed="rId4"/>
          <a:stretch>
            <a:fillRect/>
          </a:stretch>
        </p:blipFill>
        <p:spPr>
          <a:xfrm>
            <a:off x="0" y="1"/>
            <a:ext cx="1998777" cy="1731817"/>
          </a:xfrm>
          <a:prstGeom prst="rect">
            <a:avLst/>
          </a:prstGeom>
        </p:spPr>
      </p:pic>
      <p:pic>
        <p:nvPicPr>
          <p:cNvPr id="6" name="Picture 5" descr="holly.png"/>
          <p:cNvPicPr>
            <a:picLocks noChangeAspect="1"/>
          </p:cNvPicPr>
          <p:nvPr/>
        </p:nvPicPr>
        <p:blipFill>
          <a:blip r:embed="rId4"/>
          <a:stretch>
            <a:fillRect/>
          </a:stretch>
        </p:blipFill>
        <p:spPr>
          <a:xfrm rot="17875035">
            <a:off x="6971757" y="235066"/>
            <a:ext cx="1998777" cy="1731817"/>
          </a:xfrm>
          <a:prstGeom prst="rect">
            <a:avLst/>
          </a:prstGeom>
        </p:spPr>
      </p:pic>
      <p:sp>
        <p:nvSpPr>
          <p:cNvPr id="8" name="Action Button: Back or Previous 7">
            <a:hlinkClick r:id="rId5" action="ppaction://hlinksldjump" highlightClick="1"/>
          </p:cNvPr>
          <p:cNvSpPr/>
          <p:nvPr/>
        </p:nvSpPr>
        <p:spPr>
          <a:xfrm>
            <a:off x="7469909" y="5472545"/>
            <a:ext cx="877455" cy="819728"/>
          </a:xfrm>
          <a:prstGeom prst="actionButtonBackPrevio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ohno.mp3">
            <a:hlinkClick r:id="" action="ppaction://media"/>
          </p:cNvPr>
          <p:cNvPicPr>
            <a:picLocks noRot="1" noChangeAspect="1"/>
          </p:cNvPicPr>
          <p:nvPr>
            <a:audioFile r:link="rId1"/>
          </p:nvPr>
        </p:nvPicPr>
        <p:blipFill>
          <a:blip r:embed="rId6"/>
          <a:stretch>
            <a:fillRect/>
          </a:stretch>
        </p:blipFill>
        <p:spPr>
          <a:xfrm>
            <a:off x="7885176" y="967509"/>
            <a:ext cx="304800" cy="304800"/>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0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19909"/>
            <a:ext cx="8229600" cy="1143000"/>
          </a:xfrm>
        </p:spPr>
        <p:txBody>
          <a:bodyPr>
            <a:noAutofit/>
          </a:bodyPr>
          <a:lstStyle/>
          <a:p>
            <a:r>
              <a:rPr lang="es-ES_tradnl" sz="9000" dirty="0"/>
              <a:t>¡NO!  </a:t>
            </a:r>
            <a:endParaRPr lang="en-US" sz="9000" dirty="0"/>
          </a:p>
        </p:txBody>
      </p:sp>
      <p:pic>
        <p:nvPicPr>
          <p:cNvPr id="4" name="Picture 3"/>
          <p:cNvPicPr>
            <a:picLocks noChangeAspect="1"/>
          </p:cNvPicPr>
          <p:nvPr/>
        </p:nvPicPr>
        <p:blipFill>
          <a:blip r:embed="rId3"/>
          <a:stretch>
            <a:fillRect/>
          </a:stretch>
        </p:blipFill>
        <p:spPr>
          <a:xfrm>
            <a:off x="3029527" y="2718955"/>
            <a:ext cx="2855949" cy="3423227"/>
          </a:xfrm>
          <a:prstGeom prst="rect">
            <a:avLst/>
          </a:prstGeom>
        </p:spPr>
      </p:pic>
      <p:pic>
        <p:nvPicPr>
          <p:cNvPr id="5" name="Picture 4" descr="holly.png"/>
          <p:cNvPicPr>
            <a:picLocks noChangeAspect="1"/>
          </p:cNvPicPr>
          <p:nvPr/>
        </p:nvPicPr>
        <p:blipFill>
          <a:blip r:embed="rId4"/>
          <a:stretch>
            <a:fillRect/>
          </a:stretch>
        </p:blipFill>
        <p:spPr>
          <a:xfrm>
            <a:off x="0" y="1"/>
            <a:ext cx="1998777" cy="1731817"/>
          </a:xfrm>
          <a:prstGeom prst="rect">
            <a:avLst/>
          </a:prstGeom>
        </p:spPr>
      </p:pic>
      <p:pic>
        <p:nvPicPr>
          <p:cNvPr id="6" name="Picture 5" descr="holly.png"/>
          <p:cNvPicPr>
            <a:picLocks noChangeAspect="1"/>
          </p:cNvPicPr>
          <p:nvPr/>
        </p:nvPicPr>
        <p:blipFill>
          <a:blip r:embed="rId4"/>
          <a:stretch>
            <a:fillRect/>
          </a:stretch>
        </p:blipFill>
        <p:spPr>
          <a:xfrm rot="17875035">
            <a:off x="6971757" y="235066"/>
            <a:ext cx="1998777" cy="1731817"/>
          </a:xfrm>
          <a:prstGeom prst="rect">
            <a:avLst/>
          </a:prstGeom>
        </p:spPr>
      </p:pic>
      <p:sp>
        <p:nvSpPr>
          <p:cNvPr id="8" name="Action Button: Back or Previous 7">
            <a:hlinkClick r:id="rId5" action="ppaction://hlinksldjump" highlightClick="1"/>
          </p:cNvPr>
          <p:cNvSpPr/>
          <p:nvPr/>
        </p:nvSpPr>
        <p:spPr>
          <a:xfrm>
            <a:off x="7469909" y="5472545"/>
            <a:ext cx="877455" cy="819728"/>
          </a:xfrm>
          <a:prstGeom prst="actionButtonBackPrevio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ohno.mp3">
            <a:hlinkClick r:id="" action="ppaction://media"/>
          </p:cNvPr>
          <p:cNvPicPr>
            <a:picLocks noRot="1" noChangeAspect="1"/>
          </p:cNvPicPr>
          <p:nvPr>
            <a:audioFile r:link="rId1"/>
          </p:nvPr>
        </p:nvPicPr>
        <p:blipFill>
          <a:blip r:embed="rId6"/>
          <a:stretch>
            <a:fillRect/>
          </a:stretch>
        </p:blipFill>
        <p:spPr>
          <a:xfrm>
            <a:off x="7885176" y="967509"/>
            <a:ext cx="304800" cy="304800"/>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0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 y="-334817"/>
            <a:ext cx="4803249" cy="7192818"/>
          </a:xfrm>
          <a:prstGeom prst="rect">
            <a:avLst/>
          </a:prstGeom>
        </p:spPr>
      </p:pic>
      <p:pic>
        <p:nvPicPr>
          <p:cNvPr id="8" name="Picture 7"/>
          <p:cNvPicPr>
            <a:picLocks noChangeAspect="1"/>
          </p:cNvPicPr>
          <p:nvPr/>
        </p:nvPicPr>
        <p:blipFill>
          <a:blip r:embed="rId3"/>
          <a:stretch>
            <a:fillRect/>
          </a:stretch>
        </p:blipFill>
        <p:spPr>
          <a:xfrm>
            <a:off x="4340751" y="-334816"/>
            <a:ext cx="4803249" cy="7342908"/>
          </a:xfrm>
          <a:prstGeom prst="rect">
            <a:avLst/>
          </a:prstGeom>
        </p:spPr>
      </p:pic>
      <p:sp>
        <p:nvSpPr>
          <p:cNvPr id="2" name="Title 1"/>
          <p:cNvSpPr>
            <a:spLocks noGrp="1"/>
          </p:cNvSpPr>
          <p:nvPr>
            <p:ph type="title"/>
          </p:nvPr>
        </p:nvSpPr>
        <p:spPr>
          <a:xfrm>
            <a:off x="457200" y="161636"/>
            <a:ext cx="8229600" cy="1143000"/>
          </a:xfrm>
        </p:spPr>
        <p:txBody>
          <a:bodyPr>
            <a:normAutofit fontScale="90000"/>
          </a:bodyPr>
          <a:lstStyle/>
          <a:p>
            <a:r>
              <a:rPr lang="es-ES_tradnl" sz="8889" b="1" dirty="0">
                <a:solidFill>
                  <a:srgbClr val="C09392"/>
                </a:solidFill>
              </a:rPr>
              <a:t>¡Qué bien!</a:t>
            </a:r>
            <a:r>
              <a:rPr lang="en-US" dirty="0">
                <a:solidFill>
                  <a:srgbClr val="C09392"/>
                </a:solidFill>
              </a:rPr>
              <a:t/>
            </a:r>
            <a:br>
              <a:rPr lang="en-US" dirty="0">
                <a:solidFill>
                  <a:srgbClr val="C09392"/>
                </a:solidFill>
              </a:rPr>
            </a:br>
            <a:endParaRPr lang="en-US" dirty="0">
              <a:solidFill>
                <a:srgbClr val="C09392"/>
              </a:solidFill>
            </a:endParaRPr>
          </a:p>
        </p:txBody>
      </p:sp>
      <p:sp>
        <p:nvSpPr>
          <p:cNvPr id="10" name="Action Button: Back or Previous 9">
            <a:hlinkClick r:id="rId4" action="ppaction://hlinksldjump" highlightClick="1"/>
          </p:cNvPr>
          <p:cNvSpPr/>
          <p:nvPr/>
        </p:nvSpPr>
        <p:spPr>
          <a:xfrm>
            <a:off x="7735455" y="5957455"/>
            <a:ext cx="951345" cy="696045"/>
          </a:xfrm>
          <a:prstGeom prst="actionButtonBackPrevio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stretch>
            <a:fillRect/>
          </a:stretch>
        </p:blipFill>
        <p:spPr>
          <a:xfrm>
            <a:off x="2115704" y="1304636"/>
            <a:ext cx="4869296" cy="4869296"/>
          </a:xfrm>
          <a:prstGeom prst="rect">
            <a:avLst/>
          </a:prstGeom>
        </p:spPr>
      </p:pic>
      <p:pic>
        <p:nvPicPr>
          <p:cNvPr id="11" name="quebien.mp3">
            <a:hlinkClick r:id="" action="ppaction://media"/>
          </p:cNvPr>
          <p:cNvPicPr>
            <a:picLocks noRot="1" noChangeAspect="1"/>
          </p:cNvPicPr>
          <p:nvPr>
            <a:audioFile r:link="rId1"/>
          </p:nvPr>
        </p:nvPicPr>
        <p:blipFill>
          <a:blip r:embed="rId6"/>
          <a:stretch>
            <a:fillRect/>
          </a:stretch>
        </p:blipFill>
        <p:spPr>
          <a:xfrm>
            <a:off x="8382000" y="387096"/>
            <a:ext cx="304800" cy="304800"/>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8" name="Rectangle 17"/>
          <p:cNvSpPr/>
          <p:nvPr/>
        </p:nvSpPr>
        <p:spPr>
          <a:xfrm>
            <a:off x="4220448" y="5264727"/>
            <a:ext cx="1548183" cy="1377600"/>
          </a:xfrm>
          <a:prstGeom prst="rect">
            <a:avLst/>
          </a:prstGeom>
          <a:solidFill>
            <a:schemeClr val="bg1"/>
          </a:solidFill>
          <a:ln>
            <a:solidFill>
              <a:schemeClr val="tx1"/>
            </a:solidFill>
          </a:ln>
          <a:effectLst>
            <a:outerShdw blurRad="628650" dist="2794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ounded Rectangle 15"/>
          <p:cNvSpPr/>
          <p:nvPr/>
        </p:nvSpPr>
        <p:spPr>
          <a:xfrm>
            <a:off x="53112" y="202118"/>
            <a:ext cx="8952344" cy="1131455"/>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111" y="202118"/>
            <a:ext cx="8952345" cy="1143000"/>
          </a:xfrm>
        </p:spPr>
        <p:txBody>
          <a:bodyPr>
            <a:noAutofit/>
          </a:bodyPr>
          <a:lstStyle/>
          <a:p>
            <a:r>
              <a:rPr lang="es-ES_tradnl" sz="3500" b="1" dirty="0" smtClean="0">
                <a:solidFill>
                  <a:srgbClr val="FF0000"/>
                </a:solidFill>
              </a:rPr>
              <a:t>¿Qué se come (</a:t>
            </a:r>
            <a:r>
              <a:rPr lang="es-ES_tradnl" sz="3500" b="1" dirty="0" err="1" smtClean="0">
                <a:solidFill>
                  <a:srgbClr val="FF0000"/>
                </a:solidFill>
              </a:rPr>
              <a:t>eat</a:t>
            </a:r>
            <a:r>
              <a:rPr lang="es-ES_tradnl" sz="3500" b="1" dirty="0" smtClean="0">
                <a:solidFill>
                  <a:srgbClr val="FF0000"/>
                </a:solidFill>
              </a:rPr>
              <a:t>) en España el Nochevieja durante las campanas? </a:t>
            </a:r>
            <a:endParaRPr lang="en-US" sz="3500" b="1" dirty="0">
              <a:solidFill>
                <a:srgbClr val="FF0000"/>
              </a:solidFill>
            </a:endParaRPr>
          </a:p>
        </p:txBody>
      </p:sp>
      <p:sp>
        <p:nvSpPr>
          <p:cNvPr id="12" name="Action Button: Custom 11">
            <a:hlinkClick r:id="rId4" action="ppaction://hlinksldjump" highlightClick="1"/>
          </p:cNvPr>
          <p:cNvSpPr/>
          <p:nvPr/>
        </p:nvSpPr>
        <p:spPr>
          <a:xfrm>
            <a:off x="-106826" y="1594701"/>
            <a:ext cx="3145429" cy="968269"/>
          </a:xfrm>
          <a:prstGeom prst="actionButtonBlank">
            <a:avLst/>
          </a:prstGeom>
          <a:solidFill>
            <a:srgbClr val="FF0000"/>
          </a:solidFill>
          <a:effectLst>
            <a:outerShdw blurRad="40000" dist="23000" dir="5400000" rotWithShape="0">
              <a:schemeClr val="accent2">
                <a:lumMod val="40000"/>
                <a:lumOff val="60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dirty="0" smtClean="0">
              <a:solidFill>
                <a:srgbClr val="FFFFFF"/>
              </a:solidFill>
            </a:endParaRPr>
          </a:p>
          <a:p>
            <a:pPr algn="ctr"/>
            <a:r>
              <a:rPr lang="en-US" sz="3500" b="1" dirty="0" err="1" smtClean="0">
                <a:solidFill>
                  <a:srgbClr val="FFFFFF"/>
                </a:solidFill>
              </a:rPr>
              <a:t>Doce</a:t>
            </a:r>
            <a:r>
              <a:rPr lang="en-US" sz="3500" b="1" dirty="0" smtClean="0">
                <a:solidFill>
                  <a:srgbClr val="FFFFFF"/>
                </a:solidFill>
              </a:rPr>
              <a:t> </a:t>
            </a:r>
            <a:r>
              <a:rPr lang="en-US" sz="3500" b="1" dirty="0" err="1" smtClean="0">
                <a:solidFill>
                  <a:srgbClr val="FFFFFF"/>
                </a:solidFill>
              </a:rPr>
              <a:t>dulces</a:t>
            </a:r>
            <a:endParaRPr lang="en-US" sz="3500" dirty="0" smtClean="0">
              <a:solidFill>
                <a:srgbClr val="FFFFFF"/>
              </a:solidFill>
            </a:endParaRPr>
          </a:p>
          <a:p>
            <a:pPr algn="ctr"/>
            <a:endParaRPr lang="en-US" sz="3700" dirty="0">
              <a:solidFill>
                <a:schemeClr val="bg1"/>
              </a:solidFill>
            </a:endParaRPr>
          </a:p>
        </p:txBody>
      </p:sp>
      <p:sp>
        <p:nvSpPr>
          <p:cNvPr id="13" name="Action Button: Custom 12">
            <a:hlinkClick r:id="rId5" action="ppaction://hlinksldjump" highlightClick="1"/>
          </p:cNvPr>
          <p:cNvSpPr/>
          <p:nvPr/>
        </p:nvSpPr>
        <p:spPr>
          <a:xfrm>
            <a:off x="-106826" y="3057726"/>
            <a:ext cx="3038603" cy="968269"/>
          </a:xfrm>
          <a:prstGeom prst="actionButtonBlank">
            <a:avLst/>
          </a:prstGeom>
          <a:solidFill>
            <a:srgbClr val="FF0000"/>
          </a:solidFill>
          <a:effectLst>
            <a:outerShdw blurRad="40000" dist="23000" dir="5400000" rotWithShape="0">
              <a:schemeClr val="accent2">
                <a:lumMod val="40000"/>
                <a:lumOff val="60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0" b="1" dirty="0" smtClean="0">
              <a:solidFill>
                <a:srgbClr val="FFFFFF"/>
              </a:solidFill>
            </a:endParaRPr>
          </a:p>
          <a:p>
            <a:pPr algn="ctr"/>
            <a:r>
              <a:rPr lang="en-US" sz="3500" b="1" dirty="0" err="1" smtClean="0">
                <a:solidFill>
                  <a:srgbClr val="FFFFFF"/>
                </a:solidFill>
              </a:rPr>
              <a:t>Doce</a:t>
            </a:r>
            <a:r>
              <a:rPr lang="en-US" sz="3500" b="1" dirty="0" smtClean="0">
                <a:solidFill>
                  <a:srgbClr val="FFFFFF"/>
                </a:solidFill>
              </a:rPr>
              <a:t> </a:t>
            </a:r>
            <a:r>
              <a:rPr lang="es-ES_tradnl" sz="3500" b="1" dirty="0" smtClean="0"/>
              <a:t>uñas 	</a:t>
            </a:r>
            <a:endParaRPr lang="en-US" sz="3500" b="1" dirty="0" smtClean="0"/>
          </a:p>
          <a:p>
            <a:pPr algn="ctr"/>
            <a:endParaRPr lang="en-US" sz="4000" dirty="0">
              <a:solidFill>
                <a:srgbClr val="FFFFFF"/>
              </a:solidFill>
            </a:endParaRPr>
          </a:p>
        </p:txBody>
      </p:sp>
      <p:sp>
        <p:nvSpPr>
          <p:cNvPr id="14" name="Action Button: Custom 13">
            <a:hlinkClick r:id="rId6" action="ppaction://hlinksldjump" highlightClick="1"/>
          </p:cNvPr>
          <p:cNvSpPr/>
          <p:nvPr/>
        </p:nvSpPr>
        <p:spPr>
          <a:xfrm>
            <a:off x="-189913" y="4471215"/>
            <a:ext cx="3228516" cy="968269"/>
          </a:xfrm>
          <a:prstGeom prst="actionButtonBlank">
            <a:avLst/>
          </a:prstGeom>
          <a:solidFill>
            <a:srgbClr val="FF0000"/>
          </a:solidFill>
          <a:effectLst>
            <a:outerShdw blurRad="40000" dist="23000" dir="5400000" rotWithShape="0">
              <a:schemeClr val="accent2">
                <a:lumMod val="40000"/>
                <a:lumOff val="60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500" b="1" dirty="0" err="1" smtClean="0">
                <a:solidFill>
                  <a:schemeClr val="bg1"/>
                </a:solidFill>
              </a:rPr>
              <a:t>Doce</a:t>
            </a:r>
            <a:r>
              <a:rPr lang="en-US" sz="3500" b="1" dirty="0" smtClean="0">
                <a:solidFill>
                  <a:schemeClr val="bg1"/>
                </a:solidFill>
              </a:rPr>
              <a:t> </a:t>
            </a:r>
            <a:r>
              <a:rPr lang="en-US" sz="3500" b="1" dirty="0" err="1" smtClean="0">
                <a:solidFill>
                  <a:schemeClr val="bg1"/>
                </a:solidFill>
              </a:rPr>
              <a:t>uvas</a:t>
            </a:r>
            <a:endParaRPr lang="en-US" sz="3500" dirty="0"/>
          </a:p>
        </p:txBody>
      </p:sp>
      <p:pic>
        <p:nvPicPr>
          <p:cNvPr id="10" name="Picture 9"/>
          <p:cNvPicPr>
            <a:picLocks noChangeAspect="1"/>
          </p:cNvPicPr>
          <p:nvPr/>
        </p:nvPicPr>
        <p:blipFill>
          <a:blip r:embed="rId7"/>
          <a:stretch>
            <a:fillRect/>
          </a:stretch>
        </p:blipFill>
        <p:spPr>
          <a:xfrm>
            <a:off x="7312262" y="769852"/>
            <a:ext cx="430748" cy="430748"/>
          </a:xfrm>
          <a:prstGeom prst="rect">
            <a:avLst/>
          </a:prstGeom>
        </p:spPr>
      </p:pic>
      <p:pic>
        <p:nvPicPr>
          <p:cNvPr id="11" name="Picture 10"/>
          <p:cNvPicPr>
            <a:picLocks noChangeAspect="1"/>
          </p:cNvPicPr>
          <p:nvPr/>
        </p:nvPicPr>
        <p:blipFill>
          <a:blip r:embed="rId7"/>
          <a:stretch>
            <a:fillRect/>
          </a:stretch>
        </p:blipFill>
        <p:spPr>
          <a:xfrm rot="4553107">
            <a:off x="6775546" y="796858"/>
            <a:ext cx="484909" cy="484909"/>
          </a:xfrm>
          <a:prstGeom prst="rect">
            <a:avLst/>
          </a:prstGeom>
        </p:spPr>
      </p:pic>
      <p:sp>
        <p:nvSpPr>
          <p:cNvPr id="15" name="TextBox 14"/>
          <p:cNvSpPr txBox="1"/>
          <p:nvPr/>
        </p:nvSpPr>
        <p:spPr>
          <a:xfrm>
            <a:off x="4171037" y="5264727"/>
            <a:ext cx="1597594" cy="1000274"/>
          </a:xfrm>
          <a:prstGeom prst="rect">
            <a:avLst/>
          </a:prstGeom>
          <a:noFill/>
        </p:spPr>
        <p:txBody>
          <a:bodyPr wrap="none" rtlCol="0">
            <a:spAutoFit/>
          </a:bodyPr>
          <a:lstStyle/>
          <a:p>
            <a:r>
              <a:rPr lang="en-US" sz="3500" b="1" dirty="0" smtClean="0">
                <a:cs typeface="Arial Black"/>
              </a:rPr>
              <a:t> </a:t>
            </a:r>
            <a:r>
              <a:rPr lang="en-US" sz="2500" b="1" dirty="0" err="1" smtClean="0">
                <a:cs typeface="Arial Black"/>
              </a:rPr>
              <a:t>diciembre</a:t>
            </a:r>
            <a:endParaRPr lang="en-US" sz="2500" b="1" dirty="0" smtClean="0">
              <a:cs typeface="Arial Black"/>
            </a:endParaRPr>
          </a:p>
          <a:p>
            <a:endParaRPr lang="en-US" sz="2400" dirty="0">
              <a:latin typeface="Arial Black"/>
              <a:cs typeface="Arial Black"/>
            </a:endParaRPr>
          </a:p>
        </p:txBody>
      </p:sp>
      <p:sp>
        <p:nvSpPr>
          <p:cNvPr id="17" name="TextBox 16"/>
          <p:cNvSpPr txBox="1"/>
          <p:nvPr/>
        </p:nvSpPr>
        <p:spPr>
          <a:xfrm>
            <a:off x="4731499" y="6026474"/>
            <a:ext cx="481472" cy="477054"/>
          </a:xfrm>
          <a:prstGeom prst="rect">
            <a:avLst/>
          </a:prstGeom>
          <a:noFill/>
        </p:spPr>
        <p:txBody>
          <a:bodyPr wrap="none" rtlCol="0">
            <a:spAutoFit/>
          </a:bodyPr>
          <a:lstStyle/>
          <a:p>
            <a:r>
              <a:rPr lang="en-US" sz="2500" b="1" dirty="0" smtClean="0"/>
              <a:t>31</a:t>
            </a:r>
            <a:endParaRPr lang="en-US" sz="2500" b="1" dirty="0"/>
          </a:p>
        </p:txBody>
      </p:sp>
      <p:sp>
        <p:nvSpPr>
          <p:cNvPr id="19" name="Action Button: Forward or Next 18">
            <a:hlinkClick r:id="rId8" action="ppaction://hlinksldjump" highlightClick="1"/>
          </p:cNvPr>
          <p:cNvSpPr/>
          <p:nvPr/>
        </p:nvSpPr>
        <p:spPr>
          <a:xfrm>
            <a:off x="7527636" y="5842000"/>
            <a:ext cx="1039091" cy="800327"/>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9"/>
          <a:stretch>
            <a:fillRect/>
          </a:stretch>
        </p:blipFill>
        <p:spPr>
          <a:xfrm>
            <a:off x="2666359" y="4473505"/>
            <a:ext cx="1291025" cy="965979"/>
          </a:xfrm>
          <a:prstGeom prst="rect">
            <a:avLst/>
          </a:prstGeom>
        </p:spPr>
      </p:pic>
      <p:pic>
        <p:nvPicPr>
          <p:cNvPr id="22" name="Picture 21"/>
          <p:cNvPicPr>
            <a:picLocks noChangeAspect="1"/>
          </p:cNvPicPr>
          <p:nvPr/>
        </p:nvPicPr>
        <p:blipFill>
          <a:blip r:embed="rId10"/>
          <a:stretch>
            <a:fillRect/>
          </a:stretch>
        </p:blipFill>
        <p:spPr>
          <a:xfrm>
            <a:off x="2666359" y="1594701"/>
            <a:ext cx="1291025" cy="968269"/>
          </a:xfrm>
          <a:prstGeom prst="rect">
            <a:avLst/>
          </a:prstGeom>
        </p:spPr>
      </p:pic>
      <p:pic>
        <p:nvPicPr>
          <p:cNvPr id="23" name="Picture 22"/>
          <p:cNvPicPr>
            <a:picLocks noChangeAspect="1"/>
          </p:cNvPicPr>
          <p:nvPr/>
        </p:nvPicPr>
        <p:blipFill>
          <a:blip r:embed="rId11"/>
          <a:stretch>
            <a:fillRect/>
          </a:stretch>
        </p:blipFill>
        <p:spPr>
          <a:xfrm>
            <a:off x="2666359" y="3057725"/>
            <a:ext cx="1291025" cy="968269"/>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fill="hold" grpId="1" nodeType="withEffect">
                                  <p:stCondLst>
                                    <p:cond delay="0"/>
                                  </p:stCondLst>
                                  <p:iterate type="lt">
                                    <p:tmPct val="10000"/>
                                  </p:iterate>
                                  <p:childTnLst>
                                    <p:animScale>
                                      <p:cBhvr>
                                        <p:cTn id="6" dur="250" autoRev="1" fill="hold">
                                          <p:stCondLst>
                                            <p:cond delay="0"/>
                                          </p:stCondLst>
                                        </p:cTn>
                                        <p:tgtEl>
                                          <p:spTgt spid="2"/>
                                        </p:tgtEl>
                                      </p:cBhvr>
                                      <p:to x="80000" y="100000"/>
                                    </p:animScale>
                                    <p:anim by="(#ppt_w*0.10)" calcmode="lin" valueType="num">
                                      <p:cBhvr>
                                        <p:cTn id="7" dur="250" autoRev="1" fill="hold">
                                          <p:stCondLst>
                                            <p:cond delay="0"/>
                                          </p:stCondLst>
                                        </p:cTn>
                                        <p:tgtEl>
                                          <p:spTgt spid="2"/>
                                        </p:tgtEl>
                                        <p:attrNameLst>
                                          <p:attrName>ppt_x</p:attrName>
                                        </p:attrNameLst>
                                      </p:cBhvr>
                                    </p:anim>
                                    <p:anim by="(-#ppt_w*0.10)" calcmode="lin" valueType="num">
                                      <p:cBhvr>
                                        <p:cTn id="8" dur="250" autoRev="1" fill="hold">
                                          <p:stCondLst>
                                            <p:cond delay="0"/>
                                          </p:stCondLst>
                                        </p:cTn>
                                        <p:tgtEl>
                                          <p:spTgt spid="2"/>
                                        </p:tgtEl>
                                        <p:attrNameLst>
                                          <p:attrName>ppt_y</p:attrName>
                                        </p:attrNameLst>
                                      </p:cBhvr>
                                    </p:anim>
                                    <p:animRot by="-480000">
                                      <p:cBhvr>
                                        <p:cTn id="9" dur="250" autoRev="1"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holly.png"/>
          <p:cNvPicPr>
            <a:picLocks noChangeAspect="1"/>
          </p:cNvPicPr>
          <p:nvPr/>
        </p:nvPicPr>
        <p:blipFill>
          <a:blip r:embed="rId3"/>
          <a:stretch>
            <a:fillRect/>
          </a:stretch>
        </p:blipFill>
        <p:spPr>
          <a:xfrm>
            <a:off x="0" y="1"/>
            <a:ext cx="1998777" cy="1731817"/>
          </a:xfrm>
          <a:prstGeom prst="rect">
            <a:avLst/>
          </a:prstGeom>
        </p:spPr>
      </p:pic>
      <p:pic>
        <p:nvPicPr>
          <p:cNvPr id="6" name="Picture 5" descr="holly.png"/>
          <p:cNvPicPr>
            <a:picLocks noChangeAspect="1"/>
          </p:cNvPicPr>
          <p:nvPr/>
        </p:nvPicPr>
        <p:blipFill>
          <a:blip r:embed="rId3"/>
          <a:stretch>
            <a:fillRect/>
          </a:stretch>
        </p:blipFill>
        <p:spPr>
          <a:xfrm rot="17875035">
            <a:off x="6971757" y="235066"/>
            <a:ext cx="1998777" cy="1731817"/>
          </a:xfrm>
          <a:prstGeom prst="rect">
            <a:avLst/>
          </a:prstGeom>
        </p:spPr>
      </p:pic>
      <p:sp>
        <p:nvSpPr>
          <p:cNvPr id="2" name="Title 1"/>
          <p:cNvSpPr>
            <a:spLocks noGrp="1"/>
          </p:cNvSpPr>
          <p:nvPr>
            <p:ph type="title"/>
          </p:nvPr>
        </p:nvSpPr>
        <p:spPr>
          <a:xfrm>
            <a:off x="457200" y="1408545"/>
            <a:ext cx="8229600" cy="1143000"/>
          </a:xfrm>
        </p:spPr>
        <p:txBody>
          <a:bodyPr>
            <a:noAutofit/>
          </a:bodyPr>
          <a:lstStyle/>
          <a:p>
            <a:r>
              <a:rPr lang="es-ES_tradnl" sz="7000" dirty="0" smtClean="0"/>
              <a:t>¡INCORRECTO!  </a:t>
            </a:r>
            <a:endParaRPr lang="en-US" sz="7000" dirty="0"/>
          </a:p>
        </p:txBody>
      </p:sp>
      <p:pic>
        <p:nvPicPr>
          <p:cNvPr id="4" name="Picture 3"/>
          <p:cNvPicPr>
            <a:picLocks noChangeAspect="1"/>
          </p:cNvPicPr>
          <p:nvPr/>
        </p:nvPicPr>
        <p:blipFill>
          <a:blip r:embed="rId4"/>
          <a:stretch>
            <a:fillRect/>
          </a:stretch>
        </p:blipFill>
        <p:spPr>
          <a:xfrm>
            <a:off x="3029527" y="2718955"/>
            <a:ext cx="2855949" cy="3423227"/>
          </a:xfrm>
          <a:prstGeom prst="rect">
            <a:avLst/>
          </a:prstGeom>
        </p:spPr>
      </p:pic>
      <p:sp>
        <p:nvSpPr>
          <p:cNvPr id="8" name="Action Button: Back or Previous 7">
            <a:hlinkClick r:id="rId5" action="ppaction://hlinksldjump" highlightClick="1"/>
          </p:cNvPr>
          <p:cNvSpPr/>
          <p:nvPr/>
        </p:nvSpPr>
        <p:spPr>
          <a:xfrm>
            <a:off x="7469909" y="5472545"/>
            <a:ext cx="877455" cy="819728"/>
          </a:xfrm>
          <a:prstGeom prst="actionButtonBackPrevio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ohno.mp3">
            <a:hlinkClick r:id="" action="ppaction://media"/>
          </p:cNvPr>
          <p:cNvPicPr>
            <a:picLocks noRot="1" noChangeAspect="1"/>
          </p:cNvPicPr>
          <p:nvPr>
            <a:audioFile r:link="rId1"/>
          </p:nvPr>
        </p:nvPicPr>
        <p:blipFill>
          <a:blip r:embed="rId6"/>
          <a:stretch>
            <a:fillRect/>
          </a:stretch>
        </p:blipFill>
        <p:spPr>
          <a:xfrm>
            <a:off x="7885176" y="967509"/>
            <a:ext cx="304800" cy="304800"/>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0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holly.png"/>
          <p:cNvPicPr>
            <a:picLocks noChangeAspect="1"/>
          </p:cNvPicPr>
          <p:nvPr/>
        </p:nvPicPr>
        <p:blipFill>
          <a:blip r:embed="rId3"/>
          <a:stretch>
            <a:fillRect/>
          </a:stretch>
        </p:blipFill>
        <p:spPr>
          <a:xfrm>
            <a:off x="0" y="1"/>
            <a:ext cx="1998777" cy="1731817"/>
          </a:xfrm>
          <a:prstGeom prst="rect">
            <a:avLst/>
          </a:prstGeom>
        </p:spPr>
      </p:pic>
      <p:pic>
        <p:nvPicPr>
          <p:cNvPr id="6" name="Picture 5" descr="holly.png"/>
          <p:cNvPicPr>
            <a:picLocks noChangeAspect="1"/>
          </p:cNvPicPr>
          <p:nvPr/>
        </p:nvPicPr>
        <p:blipFill>
          <a:blip r:embed="rId3"/>
          <a:stretch>
            <a:fillRect/>
          </a:stretch>
        </p:blipFill>
        <p:spPr>
          <a:xfrm rot="17875035">
            <a:off x="6971757" y="235066"/>
            <a:ext cx="1998777" cy="1731817"/>
          </a:xfrm>
          <a:prstGeom prst="rect">
            <a:avLst/>
          </a:prstGeom>
        </p:spPr>
      </p:pic>
      <p:sp>
        <p:nvSpPr>
          <p:cNvPr id="2" name="Title 1"/>
          <p:cNvSpPr>
            <a:spLocks noGrp="1"/>
          </p:cNvSpPr>
          <p:nvPr>
            <p:ph type="title"/>
          </p:nvPr>
        </p:nvSpPr>
        <p:spPr>
          <a:xfrm>
            <a:off x="457200" y="1408545"/>
            <a:ext cx="8229600" cy="1143000"/>
          </a:xfrm>
        </p:spPr>
        <p:txBody>
          <a:bodyPr>
            <a:noAutofit/>
          </a:bodyPr>
          <a:lstStyle/>
          <a:p>
            <a:r>
              <a:rPr lang="es-ES_tradnl" sz="7000" dirty="0" smtClean="0"/>
              <a:t>¡INCORRECTO!  </a:t>
            </a:r>
            <a:endParaRPr lang="en-US" sz="7000" dirty="0"/>
          </a:p>
        </p:txBody>
      </p:sp>
      <p:pic>
        <p:nvPicPr>
          <p:cNvPr id="4" name="Picture 3"/>
          <p:cNvPicPr>
            <a:picLocks noChangeAspect="1"/>
          </p:cNvPicPr>
          <p:nvPr/>
        </p:nvPicPr>
        <p:blipFill>
          <a:blip r:embed="rId4"/>
          <a:stretch>
            <a:fillRect/>
          </a:stretch>
        </p:blipFill>
        <p:spPr>
          <a:xfrm>
            <a:off x="3029527" y="2718955"/>
            <a:ext cx="2855949" cy="3423227"/>
          </a:xfrm>
          <a:prstGeom prst="rect">
            <a:avLst/>
          </a:prstGeom>
        </p:spPr>
      </p:pic>
      <p:sp>
        <p:nvSpPr>
          <p:cNvPr id="8" name="Action Button: Back or Previous 7">
            <a:hlinkClick r:id="rId5" action="ppaction://hlinksldjump" highlightClick="1"/>
          </p:cNvPr>
          <p:cNvSpPr/>
          <p:nvPr/>
        </p:nvSpPr>
        <p:spPr>
          <a:xfrm>
            <a:off x="7469909" y="5472545"/>
            <a:ext cx="877455" cy="819728"/>
          </a:xfrm>
          <a:prstGeom prst="actionButtonBackPrevio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ohno.mp3">
            <a:hlinkClick r:id="" action="ppaction://media"/>
          </p:cNvPr>
          <p:cNvPicPr>
            <a:picLocks noRot="1" noChangeAspect="1"/>
          </p:cNvPicPr>
          <p:nvPr>
            <a:audioFile r:link="rId1"/>
          </p:nvPr>
        </p:nvPicPr>
        <p:blipFill>
          <a:blip r:embed="rId6"/>
          <a:stretch>
            <a:fillRect/>
          </a:stretch>
        </p:blipFill>
        <p:spPr>
          <a:xfrm>
            <a:off x="7885176" y="967509"/>
            <a:ext cx="304800" cy="304800"/>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0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1523997" y="0"/>
            <a:ext cx="2540001" cy="3592993"/>
          </a:xfrm>
          <a:prstGeom prst="rect">
            <a:avLst/>
          </a:prstGeom>
        </p:spPr>
      </p:pic>
      <p:pic>
        <p:nvPicPr>
          <p:cNvPr id="17" name="Picture 16"/>
          <p:cNvPicPr>
            <a:picLocks noChangeAspect="1"/>
          </p:cNvPicPr>
          <p:nvPr/>
        </p:nvPicPr>
        <p:blipFill>
          <a:blip r:embed="rId3"/>
          <a:stretch>
            <a:fillRect/>
          </a:stretch>
        </p:blipFill>
        <p:spPr>
          <a:xfrm>
            <a:off x="6419272" y="3265007"/>
            <a:ext cx="2724728" cy="3592993"/>
          </a:xfrm>
          <a:prstGeom prst="rect">
            <a:avLst/>
          </a:prstGeom>
        </p:spPr>
      </p:pic>
      <p:pic>
        <p:nvPicPr>
          <p:cNvPr id="18" name="Picture 17"/>
          <p:cNvPicPr>
            <a:picLocks noChangeAspect="1"/>
          </p:cNvPicPr>
          <p:nvPr/>
        </p:nvPicPr>
        <p:blipFill>
          <a:blip r:embed="rId3"/>
          <a:stretch>
            <a:fillRect/>
          </a:stretch>
        </p:blipFill>
        <p:spPr>
          <a:xfrm>
            <a:off x="6603999" y="-150090"/>
            <a:ext cx="2540001" cy="3806583"/>
          </a:xfrm>
          <a:prstGeom prst="rect">
            <a:avLst/>
          </a:prstGeom>
        </p:spPr>
      </p:pic>
      <p:pic>
        <p:nvPicPr>
          <p:cNvPr id="16" name="Picture 15"/>
          <p:cNvPicPr>
            <a:picLocks noChangeAspect="1"/>
          </p:cNvPicPr>
          <p:nvPr/>
        </p:nvPicPr>
        <p:blipFill>
          <a:blip r:embed="rId3"/>
          <a:stretch>
            <a:fillRect/>
          </a:stretch>
        </p:blipFill>
        <p:spPr>
          <a:xfrm>
            <a:off x="4063998" y="-150090"/>
            <a:ext cx="2540001" cy="3743084"/>
          </a:xfrm>
          <a:prstGeom prst="rect">
            <a:avLst/>
          </a:prstGeom>
        </p:spPr>
      </p:pic>
      <p:pic>
        <p:nvPicPr>
          <p:cNvPr id="19" name="Picture 18"/>
          <p:cNvPicPr>
            <a:picLocks noChangeAspect="1"/>
          </p:cNvPicPr>
          <p:nvPr/>
        </p:nvPicPr>
        <p:blipFill>
          <a:blip r:embed="rId3"/>
          <a:stretch>
            <a:fillRect/>
          </a:stretch>
        </p:blipFill>
        <p:spPr>
          <a:xfrm>
            <a:off x="1676397" y="-334818"/>
            <a:ext cx="2540001" cy="4080211"/>
          </a:xfrm>
          <a:prstGeom prst="rect">
            <a:avLst/>
          </a:prstGeom>
        </p:spPr>
      </p:pic>
      <p:pic>
        <p:nvPicPr>
          <p:cNvPr id="15" name="Picture 14"/>
          <p:cNvPicPr>
            <a:picLocks noChangeAspect="1"/>
          </p:cNvPicPr>
          <p:nvPr/>
        </p:nvPicPr>
        <p:blipFill>
          <a:blip r:embed="rId3"/>
          <a:stretch>
            <a:fillRect/>
          </a:stretch>
        </p:blipFill>
        <p:spPr>
          <a:xfrm>
            <a:off x="4063998" y="3265007"/>
            <a:ext cx="2540001" cy="3592993"/>
          </a:xfrm>
          <a:prstGeom prst="rect">
            <a:avLst/>
          </a:prstGeom>
        </p:spPr>
      </p:pic>
      <p:pic>
        <p:nvPicPr>
          <p:cNvPr id="14" name="Picture 13"/>
          <p:cNvPicPr>
            <a:picLocks noChangeAspect="1"/>
          </p:cNvPicPr>
          <p:nvPr/>
        </p:nvPicPr>
        <p:blipFill>
          <a:blip r:embed="rId3"/>
          <a:stretch>
            <a:fillRect/>
          </a:stretch>
        </p:blipFill>
        <p:spPr>
          <a:xfrm>
            <a:off x="1523997" y="3265007"/>
            <a:ext cx="2540001" cy="3592993"/>
          </a:xfrm>
          <a:prstGeom prst="rect">
            <a:avLst/>
          </a:prstGeom>
        </p:spPr>
      </p:pic>
      <p:pic>
        <p:nvPicPr>
          <p:cNvPr id="20" name="Picture 19"/>
          <p:cNvPicPr>
            <a:picLocks noChangeAspect="1"/>
          </p:cNvPicPr>
          <p:nvPr/>
        </p:nvPicPr>
        <p:blipFill>
          <a:blip r:embed="rId3"/>
          <a:stretch>
            <a:fillRect/>
          </a:stretch>
        </p:blipFill>
        <p:spPr>
          <a:xfrm>
            <a:off x="-480294" y="3265007"/>
            <a:ext cx="2540001" cy="3592993"/>
          </a:xfrm>
          <a:prstGeom prst="rect">
            <a:avLst/>
          </a:prstGeom>
        </p:spPr>
      </p:pic>
      <p:pic>
        <p:nvPicPr>
          <p:cNvPr id="21" name="Picture 20"/>
          <p:cNvPicPr>
            <a:picLocks noChangeAspect="1"/>
          </p:cNvPicPr>
          <p:nvPr/>
        </p:nvPicPr>
        <p:blipFill>
          <a:blip r:embed="rId3"/>
          <a:stretch>
            <a:fillRect/>
          </a:stretch>
        </p:blipFill>
        <p:spPr>
          <a:xfrm>
            <a:off x="-480294" y="-334818"/>
            <a:ext cx="2540001" cy="3752225"/>
          </a:xfrm>
          <a:prstGeom prst="rect">
            <a:avLst/>
          </a:prstGeom>
        </p:spPr>
      </p:pic>
      <p:sp>
        <p:nvSpPr>
          <p:cNvPr id="13" name="Rounded Rectangle 12"/>
          <p:cNvSpPr/>
          <p:nvPr/>
        </p:nvSpPr>
        <p:spPr>
          <a:xfrm>
            <a:off x="1523997" y="152400"/>
            <a:ext cx="6003636" cy="1143000"/>
          </a:xfrm>
          <a:prstGeom prst="roundRect">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18655" y="234949"/>
            <a:ext cx="8229600" cy="1143000"/>
          </a:xfrm>
        </p:spPr>
        <p:txBody>
          <a:bodyPr>
            <a:normAutofit fontScale="90000"/>
          </a:bodyPr>
          <a:lstStyle/>
          <a:p>
            <a:r>
              <a:rPr lang="es-ES_tradnl" sz="8889" b="1" dirty="0" smtClean="0">
                <a:solidFill>
                  <a:schemeClr val="bg1"/>
                </a:solidFill>
              </a:rPr>
              <a:t>¡Fenomenal!</a:t>
            </a:r>
            <a:r>
              <a:rPr lang="en-US" dirty="0" smtClean="0">
                <a:solidFill>
                  <a:srgbClr val="C09392"/>
                </a:solidFill>
              </a:rPr>
              <a:t/>
            </a:r>
            <a:br>
              <a:rPr lang="en-US" dirty="0" smtClean="0">
                <a:solidFill>
                  <a:srgbClr val="C09392"/>
                </a:solidFill>
              </a:rPr>
            </a:br>
            <a:endParaRPr lang="en-US" dirty="0">
              <a:solidFill>
                <a:srgbClr val="C09392"/>
              </a:solidFill>
            </a:endParaRPr>
          </a:p>
        </p:txBody>
      </p:sp>
      <p:sp>
        <p:nvSpPr>
          <p:cNvPr id="6" name="Action Button: Back or Previous 5">
            <a:hlinkClick r:id="rId4" action="ppaction://hlinksldjump" highlightClick="1"/>
          </p:cNvPr>
          <p:cNvSpPr/>
          <p:nvPr/>
        </p:nvSpPr>
        <p:spPr>
          <a:xfrm>
            <a:off x="8081818" y="5882409"/>
            <a:ext cx="877455" cy="819728"/>
          </a:xfrm>
          <a:prstGeom prst="actionButtonBackPrevio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5"/>
          <a:stretch>
            <a:fillRect/>
          </a:stretch>
        </p:blipFill>
        <p:spPr>
          <a:xfrm>
            <a:off x="2089726" y="1551178"/>
            <a:ext cx="4514273" cy="4860367"/>
          </a:xfrm>
          <a:prstGeom prst="rect">
            <a:avLst/>
          </a:prstGeom>
        </p:spPr>
      </p:pic>
      <p:pic>
        <p:nvPicPr>
          <p:cNvPr id="22" name="fenomenal.mp3">
            <a:hlinkClick r:id="" action="ppaction://media"/>
          </p:cNvPr>
          <p:cNvPicPr>
            <a:picLocks noRot="1" noChangeAspect="1"/>
          </p:cNvPicPr>
          <p:nvPr>
            <a:audioFile r:link="rId1"/>
          </p:nvPr>
        </p:nvPicPr>
        <p:blipFill>
          <a:blip r:embed="rId6"/>
          <a:stretch>
            <a:fillRect/>
          </a:stretch>
        </p:blipFill>
        <p:spPr>
          <a:xfrm>
            <a:off x="8243455" y="820246"/>
            <a:ext cx="304800" cy="304800"/>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63"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2"/>
                </p:tgtEl>
              </p:cMediaNode>
            </p:audio>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smtClean="0"/>
              <a:t>Activities &amp; Objectives </a:t>
            </a:r>
            <a:br>
              <a:rPr lang="en-US" i="1" dirty="0" smtClean="0"/>
            </a:br>
            <a:endParaRPr lang="en-US" i="1" dirty="0"/>
          </a:p>
        </p:txBody>
      </p:sp>
      <p:sp>
        <p:nvSpPr>
          <p:cNvPr id="3" name="Content Placeholder 2"/>
          <p:cNvSpPr>
            <a:spLocks noGrp="1"/>
          </p:cNvSpPr>
          <p:nvPr>
            <p:ph idx="1"/>
          </p:nvPr>
        </p:nvSpPr>
        <p:spPr>
          <a:xfrm>
            <a:off x="272473" y="1417638"/>
            <a:ext cx="8686800" cy="5140412"/>
          </a:xfrm>
        </p:spPr>
        <p:txBody>
          <a:bodyPr>
            <a:normAutofit fontScale="70000" lnSpcReduction="20000"/>
          </a:bodyPr>
          <a:lstStyle/>
          <a:p>
            <a:pPr>
              <a:buNone/>
            </a:pPr>
            <a:r>
              <a:rPr lang="en-US" sz="3500" i="1" u="sng" dirty="0" smtClean="0"/>
              <a:t>Activities</a:t>
            </a:r>
            <a:r>
              <a:rPr lang="en-US" sz="3500" i="1" dirty="0" smtClean="0"/>
              <a:t>-</a:t>
            </a:r>
          </a:p>
          <a:p>
            <a:pPr marL="514350" indent="-514350">
              <a:buAutoNum type="arabicPeriod"/>
            </a:pPr>
            <a:r>
              <a:rPr lang="en-US" sz="3097" dirty="0" smtClean="0"/>
              <a:t>Students will read and learn about Christmas traditions in Spain. While they read, they should be thinking about the ways in which this information may be similar or different from how we celebrate Christmas in the U.S.  </a:t>
            </a:r>
          </a:p>
          <a:p>
            <a:pPr marL="514350" indent="-514350">
              <a:buAutoNum type="arabicPeriod"/>
            </a:pPr>
            <a:r>
              <a:rPr lang="en-US" sz="3097" dirty="0" smtClean="0"/>
              <a:t>After reading the information students will take a quiz about what they learned demonstrating knowledge of the topic.   </a:t>
            </a:r>
          </a:p>
          <a:p>
            <a:pPr marL="514350" indent="-514350">
              <a:buAutoNum type="arabicPeriod"/>
            </a:pPr>
            <a:r>
              <a:rPr lang="en-US" sz="3097" dirty="0" smtClean="0"/>
              <a:t>Students will also print out and fill in a Venn Diagram depicting the similarities and differences between Christmas in Spain and the U.S.</a:t>
            </a:r>
          </a:p>
          <a:p>
            <a:pPr marL="514350" indent="-514350">
              <a:buNone/>
            </a:pPr>
            <a:endParaRPr lang="en-US" sz="2500" dirty="0" smtClean="0"/>
          </a:p>
          <a:p>
            <a:pPr marL="514350" indent="-514350">
              <a:buNone/>
            </a:pPr>
            <a:r>
              <a:rPr lang="en-US" sz="3500" i="1" u="sng" dirty="0" smtClean="0"/>
              <a:t>Objectives</a:t>
            </a:r>
            <a:r>
              <a:rPr lang="en-US" sz="3500" dirty="0" smtClean="0"/>
              <a:t>-</a:t>
            </a:r>
          </a:p>
          <a:p>
            <a:pPr marL="514350" indent="-514350">
              <a:buAutoNum type="arabicPeriod"/>
            </a:pPr>
            <a:r>
              <a:rPr lang="en-US" sz="2500" dirty="0" smtClean="0"/>
              <a:t>SWBAT – Demonstrate knowledge of their understanding of Christmas in Spain.  (by taking the quiz with immediate feedback)</a:t>
            </a:r>
          </a:p>
          <a:p>
            <a:pPr marL="514350" indent="-514350">
              <a:buNone/>
            </a:pPr>
            <a:endParaRPr lang="en-US" sz="2500" dirty="0" smtClean="0"/>
          </a:p>
          <a:p>
            <a:pPr marL="514350" indent="-514350">
              <a:buAutoNum type="arabicPeriod"/>
            </a:pPr>
            <a:r>
              <a:rPr lang="en-US" sz="2500" dirty="0" smtClean="0"/>
              <a:t>SWBAT – Compare &amp; Contrast the Christmas traditions in the U.S. vs. Spain.  (using the Venn Diagram to depict their ideas)</a:t>
            </a:r>
          </a:p>
        </p:txBody>
      </p:sp>
      <p:sp>
        <p:nvSpPr>
          <p:cNvPr id="5" name="Action Button: Forward or Next 4">
            <a:hlinkClick r:id="rId2" action="ppaction://hlinksldjump" highlightClick="1"/>
          </p:cNvPr>
          <p:cNvSpPr/>
          <p:nvPr/>
        </p:nvSpPr>
        <p:spPr>
          <a:xfrm>
            <a:off x="7863840" y="5943601"/>
            <a:ext cx="822960" cy="614449"/>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advClick="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3">
            <a:lum bright="29000" contrast="-46000"/>
          </a:blip>
          <a:stretch>
            <a:fillRect/>
          </a:stretch>
        </a:blipFill>
        <a:effectLst/>
      </p:bgPr>
    </p:bg>
    <p:spTree>
      <p:nvGrpSpPr>
        <p:cNvPr id="1" name=""/>
        <p:cNvGrpSpPr/>
        <p:nvPr/>
      </p:nvGrpSpPr>
      <p:grpSpPr>
        <a:xfrm>
          <a:off x="0" y="0"/>
          <a:ext cx="0" cy="0"/>
          <a:chOff x="0" y="0"/>
          <a:chExt cx="0" cy="0"/>
        </a:xfrm>
      </p:grpSpPr>
      <p:sp>
        <p:nvSpPr>
          <p:cNvPr id="18" name="Rectangle 17"/>
          <p:cNvSpPr/>
          <p:nvPr/>
        </p:nvSpPr>
        <p:spPr>
          <a:xfrm>
            <a:off x="4263401" y="5264727"/>
            <a:ext cx="1497781" cy="1377600"/>
          </a:xfrm>
          <a:prstGeom prst="rect">
            <a:avLst/>
          </a:prstGeom>
          <a:solidFill>
            <a:schemeClr val="bg1"/>
          </a:solidFill>
          <a:ln>
            <a:solidFill>
              <a:schemeClr val="tx1"/>
            </a:solidFill>
          </a:ln>
          <a:effectLst>
            <a:outerShdw blurRad="628650" dist="2794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ounded Rectangle 15"/>
          <p:cNvSpPr/>
          <p:nvPr/>
        </p:nvSpPr>
        <p:spPr>
          <a:xfrm>
            <a:off x="191655" y="184727"/>
            <a:ext cx="8513615" cy="958273"/>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112" y="0"/>
            <a:ext cx="8952345" cy="1143000"/>
          </a:xfrm>
        </p:spPr>
        <p:txBody>
          <a:bodyPr>
            <a:noAutofit/>
          </a:bodyPr>
          <a:lstStyle/>
          <a:p>
            <a:r>
              <a:rPr lang="es-ES_tradnl" sz="4500" b="1" dirty="0" smtClean="0">
                <a:solidFill>
                  <a:srgbClr val="008000"/>
                </a:solidFill>
              </a:rPr>
              <a:t>¿Por qué es especial el </a:t>
            </a:r>
            <a:r>
              <a:rPr lang="es-ES_tradnl" sz="5000" b="1" i="1" dirty="0" smtClean="0">
                <a:solidFill>
                  <a:srgbClr val="008000"/>
                </a:solidFill>
              </a:rPr>
              <a:t>6 </a:t>
            </a:r>
            <a:r>
              <a:rPr lang="es-ES_tradnl" sz="4500" b="1" dirty="0" smtClean="0">
                <a:solidFill>
                  <a:srgbClr val="008000"/>
                </a:solidFill>
              </a:rPr>
              <a:t>de </a:t>
            </a:r>
            <a:r>
              <a:rPr lang="es-ES_tradnl" sz="4700" b="1" u="sng" dirty="0" smtClean="0">
                <a:solidFill>
                  <a:srgbClr val="008000"/>
                </a:solidFill>
              </a:rPr>
              <a:t>enero</a:t>
            </a:r>
            <a:r>
              <a:rPr lang="es-ES_tradnl" sz="4500" b="1" dirty="0" smtClean="0">
                <a:solidFill>
                  <a:srgbClr val="008000"/>
                </a:solidFill>
              </a:rPr>
              <a:t>?</a:t>
            </a:r>
            <a:endParaRPr lang="en-US" sz="4500" b="1" dirty="0">
              <a:solidFill>
                <a:srgbClr val="008000"/>
              </a:solidFill>
            </a:endParaRPr>
          </a:p>
        </p:txBody>
      </p:sp>
      <p:sp>
        <p:nvSpPr>
          <p:cNvPr id="12" name="Action Button: Custom 11">
            <a:hlinkClick r:id="rId4" action="ppaction://hlinksldjump" highlightClick="1"/>
          </p:cNvPr>
          <p:cNvSpPr/>
          <p:nvPr/>
        </p:nvSpPr>
        <p:spPr>
          <a:xfrm>
            <a:off x="191655" y="2747818"/>
            <a:ext cx="3667689" cy="968269"/>
          </a:xfrm>
          <a:prstGeom prst="actionButtonBlank">
            <a:avLst/>
          </a:prstGeom>
          <a:solidFill>
            <a:srgbClr val="FF0000"/>
          </a:solidFill>
          <a:effectLst>
            <a:outerShdw blurRad="40000" dist="23000" dir="5400000" rotWithShape="0">
              <a:schemeClr val="accent2">
                <a:lumMod val="40000"/>
                <a:lumOff val="60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dirty="0" smtClean="0">
              <a:solidFill>
                <a:srgbClr val="FFFFFF"/>
              </a:solidFill>
            </a:endParaRPr>
          </a:p>
          <a:p>
            <a:pPr algn="ctr"/>
            <a:r>
              <a:rPr lang="en-US" sz="3800" b="1" dirty="0" smtClean="0">
                <a:solidFill>
                  <a:srgbClr val="FFFFFF"/>
                </a:solidFill>
              </a:rPr>
              <a:t>Es la </a:t>
            </a:r>
            <a:r>
              <a:rPr lang="en-US" sz="3800" b="1" dirty="0" err="1" smtClean="0">
                <a:solidFill>
                  <a:srgbClr val="FFFFFF"/>
                </a:solidFill>
              </a:rPr>
              <a:t>Nochebuena</a:t>
            </a:r>
            <a:endParaRPr lang="en-US" sz="3800" dirty="0" smtClean="0">
              <a:solidFill>
                <a:srgbClr val="FFFFFF"/>
              </a:solidFill>
            </a:endParaRPr>
          </a:p>
          <a:p>
            <a:pPr algn="ctr"/>
            <a:endParaRPr lang="en-US" sz="3700" dirty="0">
              <a:solidFill>
                <a:schemeClr val="bg1"/>
              </a:solidFill>
            </a:endParaRPr>
          </a:p>
        </p:txBody>
      </p:sp>
      <p:sp>
        <p:nvSpPr>
          <p:cNvPr id="13" name="Action Button: Custom 12">
            <a:hlinkClick r:id="rId5" action="ppaction://hlinksldjump" highlightClick="1"/>
          </p:cNvPr>
          <p:cNvSpPr/>
          <p:nvPr/>
        </p:nvSpPr>
        <p:spPr>
          <a:xfrm>
            <a:off x="191655" y="4133273"/>
            <a:ext cx="3667689" cy="968269"/>
          </a:xfrm>
          <a:prstGeom prst="actionButtonBlank">
            <a:avLst/>
          </a:prstGeom>
          <a:solidFill>
            <a:srgbClr val="FF0000"/>
          </a:solidFill>
          <a:effectLst>
            <a:outerShdw blurRad="40000" dist="23000" dir="5400000" rotWithShape="0">
              <a:schemeClr val="accent2">
                <a:lumMod val="40000"/>
                <a:lumOff val="60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0" b="1" dirty="0" smtClean="0">
              <a:solidFill>
                <a:srgbClr val="FFFFFF"/>
              </a:solidFill>
            </a:endParaRPr>
          </a:p>
          <a:p>
            <a:pPr algn="ctr"/>
            <a:r>
              <a:rPr lang="en-US" sz="4000" b="1" dirty="0" smtClean="0">
                <a:solidFill>
                  <a:srgbClr val="FFFFFF"/>
                </a:solidFill>
              </a:rPr>
              <a:t>Es la </a:t>
            </a:r>
            <a:r>
              <a:rPr lang="en-US" sz="4000" b="1" dirty="0" err="1" smtClean="0">
                <a:solidFill>
                  <a:srgbClr val="FFFFFF"/>
                </a:solidFill>
              </a:rPr>
              <a:t>Navidad</a:t>
            </a:r>
            <a:endParaRPr lang="en-US" sz="4000" dirty="0" smtClean="0">
              <a:solidFill>
                <a:srgbClr val="FFFFFF"/>
              </a:solidFill>
            </a:endParaRPr>
          </a:p>
          <a:p>
            <a:pPr algn="ctr"/>
            <a:endParaRPr lang="en-US" sz="4000" dirty="0">
              <a:solidFill>
                <a:srgbClr val="FFFFFF"/>
              </a:solidFill>
            </a:endParaRPr>
          </a:p>
        </p:txBody>
      </p:sp>
      <p:sp>
        <p:nvSpPr>
          <p:cNvPr id="14" name="Action Button: Custom 13">
            <a:hlinkClick r:id="rId6" action="ppaction://hlinksldjump" highlightClick="1"/>
          </p:cNvPr>
          <p:cNvSpPr/>
          <p:nvPr/>
        </p:nvSpPr>
        <p:spPr>
          <a:xfrm>
            <a:off x="191655" y="5439484"/>
            <a:ext cx="3667689" cy="968269"/>
          </a:xfrm>
          <a:prstGeom prst="actionButtonBlank">
            <a:avLst/>
          </a:prstGeom>
          <a:solidFill>
            <a:srgbClr val="FF0000"/>
          </a:solidFill>
          <a:effectLst>
            <a:outerShdw blurRad="40000" dist="23000" dir="5400000" rotWithShape="0">
              <a:schemeClr val="accent2">
                <a:lumMod val="40000"/>
                <a:lumOff val="60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300" b="1" dirty="0" smtClean="0">
                <a:solidFill>
                  <a:srgbClr val="FFFFFF"/>
                </a:solidFill>
              </a:rPr>
              <a:t>Es el </a:t>
            </a:r>
            <a:r>
              <a:rPr lang="en-US" sz="3300" b="1" dirty="0" err="1" smtClean="0">
                <a:solidFill>
                  <a:srgbClr val="FFFFFF"/>
                </a:solidFill>
              </a:rPr>
              <a:t>día</a:t>
            </a:r>
            <a:r>
              <a:rPr lang="en-US" sz="3300" b="1" dirty="0" smtClean="0">
                <a:solidFill>
                  <a:srgbClr val="FFFFFF"/>
                </a:solidFill>
              </a:rPr>
              <a:t> de los Reyes </a:t>
            </a:r>
            <a:r>
              <a:rPr lang="en-US" sz="3300" b="1" dirty="0" err="1" smtClean="0">
                <a:solidFill>
                  <a:srgbClr val="FFFFFF"/>
                </a:solidFill>
              </a:rPr>
              <a:t>Magos</a:t>
            </a:r>
            <a:endParaRPr lang="en-US" sz="3300" dirty="0" smtClean="0">
              <a:solidFill>
                <a:srgbClr val="FFFFFF"/>
              </a:solidFill>
            </a:endParaRPr>
          </a:p>
        </p:txBody>
      </p:sp>
      <p:sp>
        <p:nvSpPr>
          <p:cNvPr id="15" name="TextBox 14"/>
          <p:cNvSpPr txBox="1"/>
          <p:nvPr/>
        </p:nvSpPr>
        <p:spPr>
          <a:xfrm>
            <a:off x="4471219" y="5264727"/>
            <a:ext cx="1000726" cy="846386"/>
          </a:xfrm>
          <a:prstGeom prst="rect">
            <a:avLst/>
          </a:prstGeom>
          <a:noFill/>
        </p:spPr>
        <p:txBody>
          <a:bodyPr wrap="none" rtlCol="0">
            <a:spAutoFit/>
          </a:bodyPr>
          <a:lstStyle/>
          <a:p>
            <a:r>
              <a:rPr lang="en-US" sz="2500" b="1" dirty="0" smtClean="0">
                <a:cs typeface="Arial Black"/>
              </a:rPr>
              <a:t> </a:t>
            </a:r>
            <a:r>
              <a:rPr lang="en-US" sz="2500" b="1" dirty="0" err="1" smtClean="0">
                <a:cs typeface="Arial Black"/>
              </a:rPr>
              <a:t>enero</a:t>
            </a:r>
            <a:endParaRPr lang="en-US" sz="2500" b="1" dirty="0" smtClean="0">
              <a:cs typeface="Arial Black"/>
            </a:endParaRPr>
          </a:p>
          <a:p>
            <a:endParaRPr lang="en-US" sz="2400" dirty="0">
              <a:latin typeface="Arial Black"/>
              <a:cs typeface="Arial Black"/>
            </a:endParaRPr>
          </a:p>
        </p:txBody>
      </p:sp>
      <p:sp>
        <p:nvSpPr>
          <p:cNvPr id="17" name="TextBox 16"/>
          <p:cNvSpPr txBox="1"/>
          <p:nvPr/>
        </p:nvSpPr>
        <p:spPr>
          <a:xfrm>
            <a:off x="4731499" y="6026474"/>
            <a:ext cx="425116" cy="477054"/>
          </a:xfrm>
          <a:prstGeom prst="rect">
            <a:avLst/>
          </a:prstGeom>
          <a:noFill/>
        </p:spPr>
        <p:txBody>
          <a:bodyPr wrap="none" rtlCol="0">
            <a:spAutoFit/>
          </a:bodyPr>
          <a:lstStyle/>
          <a:p>
            <a:r>
              <a:rPr lang="en-US" sz="2500" b="1" dirty="0" smtClean="0"/>
              <a:t> 6</a:t>
            </a:r>
            <a:endParaRPr lang="en-US" sz="2500" b="1" dirty="0"/>
          </a:p>
        </p:txBody>
      </p:sp>
      <p:sp>
        <p:nvSpPr>
          <p:cNvPr id="19" name="Action Button: Forward or Next 18">
            <a:hlinkClick r:id="rId7" action="ppaction://hlinksldjump" highlightClick="1"/>
          </p:cNvPr>
          <p:cNvSpPr/>
          <p:nvPr/>
        </p:nvSpPr>
        <p:spPr>
          <a:xfrm>
            <a:off x="7527636" y="5842000"/>
            <a:ext cx="1039091" cy="800327"/>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fill="hold" grpId="1" nodeType="withEffect">
                                  <p:stCondLst>
                                    <p:cond delay="0"/>
                                  </p:stCondLst>
                                  <p:iterate type="lt">
                                    <p:tmPct val="10000"/>
                                  </p:iterate>
                                  <p:childTnLst>
                                    <p:animScale>
                                      <p:cBhvr>
                                        <p:cTn id="6" dur="250" autoRev="1" fill="hold">
                                          <p:stCondLst>
                                            <p:cond delay="0"/>
                                          </p:stCondLst>
                                        </p:cTn>
                                        <p:tgtEl>
                                          <p:spTgt spid="2"/>
                                        </p:tgtEl>
                                      </p:cBhvr>
                                      <p:to x="80000" y="100000"/>
                                    </p:animScale>
                                    <p:anim by="(#ppt_w*0.10)" calcmode="lin" valueType="num">
                                      <p:cBhvr>
                                        <p:cTn id="7" dur="250" autoRev="1" fill="hold">
                                          <p:stCondLst>
                                            <p:cond delay="0"/>
                                          </p:stCondLst>
                                        </p:cTn>
                                        <p:tgtEl>
                                          <p:spTgt spid="2"/>
                                        </p:tgtEl>
                                        <p:attrNameLst>
                                          <p:attrName>ppt_x</p:attrName>
                                        </p:attrNameLst>
                                      </p:cBhvr>
                                    </p:anim>
                                    <p:anim by="(-#ppt_w*0.10)" calcmode="lin" valueType="num">
                                      <p:cBhvr>
                                        <p:cTn id="8" dur="250" autoRev="1" fill="hold">
                                          <p:stCondLst>
                                            <p:cond delay="0"/>
                                          </p:stCondLst>
                                        </p:cTn>
                                        <p:tgtEl>
                                          <p:spTgt spid="2"/>
                                        </p:tgtEl>
                                        <p:attrNameLst>
                                          <p:attrName>ppt_y</p:attrName>
                                        </p:attrNameLst>
                                      </p:cBhvr>
                                    </p:anim>
                                    <p:animRot by="-480000">
                                      <p:cBhvr>
                                        <p:cTn id="9" dur="250" autoRev="1"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holly.png"/>
          <p:cNvPicPr>
            <a:picLocks noChangeAspect="1"/>
          </p:cNvPicPr>
          <p:nvPr/>
        </p:nvPicPr>
        <p:blipFill>
          <a:blip r:embed="rId3"/>
          <a:stretch>
            <a:fillRect/>
          </a:stretch>
        </p:blipFill>
        <p:spPr>
          <a:xfrm>
            <a:off x="0" y="1"/>
            <a:ext cx="1998777" cy="1731817"/>
          </a:xfrm>
          <a:prstGeom prst="rect">
            <a:avLst/>
          </a:prstGeom>
        </p:spPr>
      </p:pic>
      <p:pic>
        <p:nvPicPr>
          <p:cNvPr id="6" name="Picture 5" descr="holly.png"/>
          <p:cNvPicPr>
            <a:picLocks noChangeAspect="1"/>
          </p:cNvPicPr>
          <p:nvPr/>
        </p:nvPicPr>
        <p:blipFill>
          <a:blip r:embed="rId3"/>
          <a:stretch>
            <a:fillRect/>
          </a:stretch>
        </p:blipFill>
        <p:spPr>
          <a:xfrm rot="17875035">
            <a:off x="6971757" y="235066"/>
            <a:ext cx="1998777" cy="1731817"/>
          </a:xfrm>
          <a:prstGeom prst="rect">
            <a:avLst/>
          </a:prstGeom>
        </p:spPr>
      </p:pic>
      <p:sp>
        <p:nvSpPr>
          <p:cNvPr id="2" name="Title 1"/>
          <p:cNvSpPr>
            <a:spLocks noGrp="1"/>
          </p:cNvSpPr>
          <p:nvPr>
            <p:ph type="title"/>
          </p:nvPr>
        </p:nvSpPr>
        <p:spPr>
          <a:xfrm>
            <a:off x="457200" y="1408545"/>
            <a:ext cx="8229600" cy="1143000"/>
          </a:xfrm>
        </p:spPr>
        <p:txBody>
          <a:bodyPr>
            <a:noAutofit/>
          </a:bodyPr>
          <a:lstStyle/>
          <a:p>
            <a:r>
              <a:rPr lang="es-ES_tradnl" sz="7000" dirty="0" smtClean="0"/>
              <a:t>¡INCORRECTO!  </a:t>
            </a:r>
            <a:endParaRPr lang="en-US" sz="7000" dirty="0"/>
          </a:p>
        </p:txBody>
      </p:sp>
      <p:pic>
        <p:nvPicPr>
          <p:cNvPr id="4" name="Picture 3"/>
          <p:cNvPicPr>
            <a:picLocks noChangeAspect="1"/>
          </p:cNvPicPr>
          <p:nvPr/>
        </p:nvPicPr>
        <p:blipFill>
          <a:blip r:embed="rId4"/>
          <a:stretch>
            <a:fillRect/>
          </a:stretch>
        </p:blipFill>
        <p:spPr>
          <a:xfrm>
            <a:off x="3029527" y="2718955"/>
            <a:ext cx="2855949" cy="3423227"/>
          </a:xfrm>
          <a:prstGeom prst="rect">
            <a:avLst/>
          </a:prstGeom>
        </p:spPr>
      </p:pic>
      <p:sp>
        <p:nvSpPr>
          <p:cNvPr id="8" name="Action Button: Back or Previous 7">
            <a:hlinkClick r:id="rId5" action="ppaction://hlinksldjump" highlightClick="1"/>
          </p:cNvPr>
          <p:cNvSpPr/>
          <p:nvPr/>
        </p:nvSpPr>
        <p:spPr>
          <a:xfrm>
            <a:off x="7469909" y="5472545"/>
            <a:ext cx="877455" cy="819728"/>
          </a:xfrm>
          <a:prstGeom prst="actionButtonBackPrevio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ohno.mp3">
            <a:hlinkClick r:id="" action="ppaction://media"/>
          </p:cNvPr>
          <p:cNvPicPr>
            <a:picLocks noRot="1" noChangeAspect="1"/>
          </p:cNvPicPr>
          <p:nvPr>
            <a:audioFile r:link="rId1"/>
          </p:nvPr>
        </p:nvPicPr>
        <p:blipFill>
          <a:blip r:embed="rId6"/>
          <a:stretch>
            <a:fillRect/>
          </a:stretch>
        </p:blipFill>
        <p:spPr>
          <a:xfrm>
            <a:off x="7885176" y="967509"/>
            <a:ext cx="304800" cy="304800"/>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0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holly.png"/>
          <p:cNvPicPr>
            <a:picLocks noChangeAspect="1"/>
          </p:cNvPicPr>
          <p:nvPr/>
        </p:nvPicPr>
        <p:blipFill>
          <a:blip r:embed="rId3"/>
          <a:stretch>
            <a:fillRect/>
          </a:stretch>
        </p:blipFill>
        <p:spPr>
          <a:xfrm>
            <a:off x="0" y="1"/>
            <a:ext cx="1998777" cy="1731817"/>
          </a:xfrm>
          <a:prstGeom prst="rect">
            <a:avLst/>
          </a:prstGeom>
        </p:spPr>
      </p:pic>
      <p:pic>
        <p:nvPicPr>
          <p:cNvPr id="6" name="Picture 5" descr="holly.png"/>
          <p:cNvPicPr>
            <a:picLocks noChangeAspect="1"/>
          </p:cNvPicPr>
          <p:nvPr/>
        </p:nvPicPr>
        <p:blipFill>
          <a:blip r:embed="rId3"/>
          <a:stretch>
            <a:fillRect/>
          </a:stretch>
        </p:blipFill>
        <p:spPr>
          <a:xfrm rot="17875035">
            <a:off x="6971757" y="235066"/>
            <a:ext cx="1998777" cy="1731817"/>
          </a:xfrm>
          <a:prstGeom prst="rect">
            <a:avLst/>
          </a:prstGeom>
        </p:spPr>
      </p:pic>
      <p:sp>
        <p:nvSpPr>
          <p:cNvPr id="2" name="Title 1"/>
          <p:cNvSpPr>
            <a:spLocks noGrp="1"/>
          </p:cNvSpPr>
          <p:nvPr>
            <p:ph type="title"/>
          </p:nvPr>
        </p:nvSpPr>
        <p:spPr>
          <a:xfrm>
            <a:off x="457200" y="1408545"/>
            <a:ext cx="8229600" cy="1143000"/>
          </a:xfrm>
        </p:spPr>
        <p:txBody>
          <a:bodyPr>
            <a:noAutofit/>
          </a:bodyPr>
          <a:lstStyle/>
          <a:p>
            <a:r>
              <a:rPr lang="es-ES_tradnl" sz="7000" dirty="0" smtClean="0"/>
              <a:t>¡INCORRECTO!  </a:t>
            </a:r>
            <a:endParaRPr lang="en-US" sz="7000" dirty="0"/>
          </a:p>
        </p:txBody>
      </p:sp>
      <p:pic>
        <p:nvPicPr>
          <p:cNvPr id="4" name="Picture 3"/>
          <p:cNvPicPr>
            <a:picLocks noChangeAspect="1"/>
          </p:cNvPicPr>
          <p:nvPr/>
        </p:nvPicPr>
        <p:blipFill>
          <a:blip r:embed="rId4"/>
          <a:stretch>
            <a:fillRect/>
          </a:stretch>
        </p:blipFill>
        <p:spPr>
          <a:xfrm>
            <a:off x="3029527" y="2718955"/>
            <a:ext cx="2855949" cy="3423227"/>
          </a:xfrm>
          <a:prstGeom prst="rect">
            <a:avLst/>
          </a:prstGeom>
        </p:spPr>
      </p:pic>
      <p:sp>
        <p:nvSpPr>
          <p:cNvPr id="8" name="Action Button: Back or Previous 7">
            <a:hlinkClick r:id="rId5" action="ppaction://hlinksldjump" highlightClick="1"/>
          </p:cNvPr>
          <p:cNvSpPr/>
          <p:nvPr/>
        </p:nvSpPr>
        <p:spPr>
          <a:xfrm>
            <a:off x="7469909" y="5472545"/>
            <a:ext cx="877455" cy="819728"/>
          </a:xfrm>
          <a:prstGeom prst="actionButtonBackPrevio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ohno.mp3">
            <a:hlinkClick r:id="" action="ppaction://media"/>
          </p:cNvPr>
          <p:cNvPicPr>
            <a:picLocks noRot="1" noChangeAspect="1"/>
          </p:cNvPicPr>
          <p:nvPr>
            <a:audioFile r:link="rId1"/>
          </p:nvPr>
        </p:nvPicPr>
        <p:blipFill>
          <a:blip r:embed="rId6"/>
          <a:stretch>
            <a:fillRect/>
          </a:stretch>
        </p:blipFill>
        <p:spPr>
          <a:xfrm>
            <a:off x="7885176" y="967509"/>
            <a:ext cx="304800" cy="304800"/>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0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rmAutofit fontScale="90000"/>
          </a:bodyPr>
          <a:lstStyle/>
          <a:p>
            <a:r>
              <a:rPr lang="es-ES_tradnl" sz="8889" b="1" dirty="0" smtClean="0">
                <a:solidFill>
                  <a:srgbClr val="C09392"/>
                </a:solidFill>
              </a:rPr>
              <a:t>  ¡</a:t>
            </a:r>
            <a:r>
              <a:rPr lang="es-ES_tradnl" sz="8889" b="1" dirty="0">
                <a:solidFill>
                  <a:srgbClr val="C09392"/>
                </a:solidFill>
              </a:rPr>
              <a:t>Qué bien!</a:t>
            </a:r>
            <a:r>
              <a:rPr lang="en-US" dirty="0">
                <a:solidFill>
                  <a:srgbClr val="C09392"/>
                </a:solidFill>
              </a:rPr>
              <a:t/>
            </a:r>
            <a:br>
              <a:rPr lang="en-US" dirty="0">
                <a:solidFill>
                  <a:srgbClr val="C09392"/>
                </a:solidFill>
              </a:rPr>
            </a:br>
            <a:endParaRPr lang="en-US" dirty="0">
              <a:solidFill>
                <a:srgbClr val="C09392"/>
              </a:solidFill>
            </a:endParaRPr>
          </a:p>
        </p:txBody>
      </p:sp>
      <p:sp>
        <p:nvSpPr>
          <p:cNvPr id="6" name="Action Button: Back or Previous 5">
            <a:hlinkClick r:id="rId4" action="ppaction://hlinksldjump" highlightClick="1"/>
          </p:cNvPr>
          <p:cNvSpPr/>
          <p:nvPr/>
        </p:nvSpPr>
        <p:spPr>
          <a:xfrm>
            <a:off x="8081818" y="5882409"/>
            <a:ext cx="877455" cy="819728"/>
          </a:xfrm>
          <a:prstGeom prst="actionButtonBackPrevio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quebien.mp3">
            <a:hlinkClick r:id="" action="ppaction://media"/>
          </p:cNvPr>
          <p:cNvPicPr>
            <a:picLocks noRot="1" noChangeAspect="1"/>
          </p:cNvPicPr>
          <p:nvPr>
            <a:audioFile r:link="rId1"/>
          </p:nvPr>
        </p:nvPicPr>
        <p:blipFill>
          <a:blip r:embed="rId5"/>
          <a:stretch>
            <a:fillRect/>
          </a:stretch>
        </p:blipFill>
        <p:spPr>
          <a:xfrm>
            <a:off x="8382000" y="387096"/>
            <a:ext cx="304800" cy="304800"/>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 name="Rounded Rectangle 15"/>
          <p:cNvSpPr/>
          <p:nvPr/>
        </p:nvSpPr>
        <p:spPr>
          <a:xfrm>
            <a:off x="438727" y="115454"/>
            <a:ext cx="8301182" cy="1027546"/>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91655" y="115454"/>
            <a:ext cx="8952345" cy="1143000"/>
          </a:xfrm>
        </p:spPr>
        <p:txBody>
          <a:bodyPr>
            <a:noAutofit/>
          </a:bodyPr>
          <a:lstStyle/>
          <a:p>
            <a:r>
              <a:rPr lang="es-ES_tradnl" sz="4000" b="1" dirty="0" smtClean="0">
                <a:solidFill>
                  <a:srgbClr val="008000"/>
                </a:solidFill>
              </a:rPr>
              <a:t>¿Quién trae los regalos         en España? </a:t>
            </a:r>
            <a:endParaRPr lang="en-US" sz="4000" b="1" dirty="0">
              <a:solidFill>
                <a:srgbClr val="008000"/>
              </a:solidFill>
            </a:endParaRPr>
          </a:p>
        </p:txBody>
      </p:sp>
      <p:sp>
        <p:nvSpPr>
          <p:cNvPr id="13" name="Action Button: Custom 12">
            <a:hlinkClick r:id="rId3" action="ppaction://hlinksldjump" highlightClick="1"/>
          </p:cNvPr>
          <p:cNvSpPr/>
          <p:nvPr/>
        </p:nvSpPr>
        <p:spPr>
          <a:xfrm>
            <a:off x="191655" y="1454727"/>
            <a:ext cx="4033981" cy="968269"/>
          </a:xfrm>
          <a:prstGeom prst="actionButtonBlank">
            <a:avLst/>
          </a:prstGeom>
          <a:solidFill>
            <a:srgbClr val="FF0000"/>
          </a:solidFill>
          <a:effectLst>
            <a:outerShdw blurRad="40000" dist="23000" dir="5400000" rotWithShape="0">
              <a:schemeClr val="accent2">
                <a:lumMod val="40000"/>
                <a:lumOff val="60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0" b="1" dirty="0" smtClean="0">
              <a:solidFill>
                <a:srgbClr val="FFFFFF"/>
              </a:solidFill>
            </a:endParaRPr>
          </a:p>
          <a:p>
            <a:pPr algn="ctr"/>
            <a:r>
              <a:rPr lang="es-ES_tradnl" sz="4500" b="1" dirty="0" smtClean="0"/>
              <a:t>Papá Noel</a:t>
            </a:r>
            <a:r>
              <a:rPr lang="en-US" sz="4500" b="1" dirty="0" smtClean="0"/>
              <a:t> </a:t>
            </a:r>
            <a:r>
              <a:rPr lang="es-ES_tradnl" sz="4500" b="1" dirty="0" smtClean="0"/>
              <a:t>	</a:t>
            </a:r>
            <a:endParaRPr lang="en-US" sz="4500" b="1" dirty="0" smtClean="0"/>
          </a:p>
          <a:p>
            <a:pPr algn="ctr"/>
            <a:endParaRPr lang="en-US" sz="4000" dirty="0">
              <a:solidFill>
                <a:srgbClr val="FFFFFF"/>
              </a:solidFill>
            </a:endParaRPr>
          </a:p>
        </p:txBody>
      </p:sp>
      <p:sp>
        <p:nvSpPr>
          <p:cNvPr id="14" name="Action Button: Custom 13">
            <a:hlinkClick r:id="rId4" action="ppaction://hlinksldjump" highlightClick="1"/>
          </p:cNvPr>
          <p:cNvSpPr/>
          <p:nvPr/>
        </p:nvSpPr>
        <p:spPr>
          <a:xfrm>
            <a:off x="4711116" y="1454727"/>
            <a:ext cx="4028793" cy="968269"/>
          </a:xfrm>
          <a:prstGeom prst="actionButtonBlank">
            <a:avLst/>
          </a:prstGeom>
          <a:solidFill>
            <a:srgbClr val="FF0000"/>
          </a:solidFill>
          <a:effectLst>
            <a:outerShdw blurRad="40000" dist="23000" dir="5400000" rotWithShape="0">
              <a:schemeClr val="accent2">
                <a:lumMod val="40000"/>
                <a:lumOff val="60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_tradnl" sz="3500" b="1" dirty="0" smtClean="0"/>
              <a:t>Los tres Reyes Magos</a:t>
            </a:r>
            <a:r>
              <a:rPr lang="en-US" sz="3500" b="1" dirty="0" smtClean="0"/>
              <a:t> </a:t>
            </a:r>
            <a:endParaRPr lang="en-US" sz="3500" b="1" dirty="0"/>
          </a:p>
        </p:txBody>
      </p:sp>
      <p:sp>
        <p:nvSpPr>
          <p:cNvPr id="19" name="Action Button: Forward or Next 18">
            <a:hlinkClick r:id="rId5" action="ppaction://hlinksldjump" highlightClick="1"/>
          </p:cNvPr>
          <p:cNvSpPr/>
          <p:nvPr/>
        </p:nvSpPr>
        <p:spPr>
          <a:xfrm>
            <a:off x="7758545" y="6153728"/>
            <a:ext cx="981364" cy="704272"/>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6"/>
          <a:stretch>
            <a:fillRect/>
          </a:stretch>
        </p:blipFill>
        <p:spPr>
          <a:xfrm>
            <a:off x="588819" y="2551546"/>
            <a:ext cx="3186546" cy="3452092"/>
          </a:xfrm>
          <a:prstGeom prst="rect">
            <a:avLst/>
          </a:prstGeom>
        </p:spPr>
      </p:pic>
      <p:pic>
        <p:nvPicPr>
          <p:cNvPr id="22" name="Picture 21"/>
          <p:cNvPicPr>
            <a:picLocks noChangeAspect="1"/>
          </p:cNvPicPr>
          <p:nvPr/>
        </p:nvPicPr>
        <p:blipFill>
          <a:blip r:embed="rId7"/>
          <a:stretch>
            <a:fillRect/>
          </a:stretch>
        </p:blipFill>
        <p:spPr>
          <a:xfrm>
            <a:off x="5143504" y="2551546"/>
            <a:ext cx="3273133" cy="3415443"/>
          </a:xfrm>
          <a:prstGeom prst="rect">
            <a:avLst/>
          </a:prstGeom>
        </p:spPr>
      </p:pic>
      <p:pic>
        <p:nvPicPr>
          <p:cNvPr id="23" name="Picture 22"/>
          <p:cNvPicPr>
            <a:picLocks noChangeAspect="1"/>
          </p:cNvPicPr>
          <p:nvPr/>
        </p:nvPicPr>
        <p:blipFill>
          <a:blip r:embed="rId8"/>
          <a:stretch>
            <a:fillRect/>
          </a:stretch>
        </p:blipFill>
        <p:spPr>
          <a:xfrm>
            <a:off x="5557285" y="265544"/>
            <a:ext cx="643907" cy="738910"/>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fill="hold" grpId="1" nodeType="withEffect">
                                  <p:stCondLst>
                                    <p:cond delay="0"/>
                                  </p:stCondLst>
                                  <p:iterate type="lt">
                                    <p:tmPct val="10000"/>
                                  </p:iterate>
                                  <p:childTnLst>
                                    <p:animScale>
                                      <p:cBhvr>
                                        <p:cTn id="6" dur="250" autoRev="1" fill="hold">
                                          <p:stCondLst>
                                            <p:cond delay="0"/>
                                          </p:stCondLst>
                                        </p:cTn>
                                        <p:tgtEl>
                                          <p:spTgt spid="2"/>
                                        </p:tgtEl>
                                      </p:cBhvr>
                                      <p:to x="80000" y="100000"/>
                                    </p:animScale>
                                    <p:anim by="(#ppt_w*0.10)" calcmode="lin" valueType="num">
                                      <p:cBhvr>
                                        <p:cTn id="7" dur="250" autoRev="1" fill="hold">
                                          <p:stCondLst>
                                            <p:cond delay="0"/>
                                          </p:stCondLst>
                                        </p:cTn>
                                        <p:tgtEl>
                                          <p:spTgt spid="2"/>
                                        </p:tgtEl>
                                        <p:attrNameLst>
                                          <p:attrName>ppt_x</p:attrName>
                                        </p:attrNameLst>
                                      </p:cBhvr>
                                    </p:anim>
                                    <p:anim by="(-#ppt_w*0.10)" calcmode="lin" valueType="num">
                                      <p:cBhvr>
                                        <p:cTn id="8" dur="250" autoRev="1" fill="hold">
                                          <p:stCondLst>
                                            <p:cond delay="0"/>
                                          </p:stCondLst>
                                        </p:cTn>
                                        <p:tgtEl>
                                          <p:spTgt spid="2"/>
                                        </p:tgtEl>
                                        <p:attrNameLst>
                                          <p:attrName>ppt_y</p:attrName>
                                        </p:attrNameLst>
                                      </p:cBhvr>
                                    </p:anim>
                                    <p:animRot by="-480000">
                                      <p:cBhvr>
                                        <p:cTn id="9" dur="250" autoRev="1"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holly.png"/>
          <p:cNvPicPr>
            <a:picLocks noChangeAspect="1"/>
          </p:cNvPicPr>
          <p:nvPr/>
        </p:nvPicPr>
        <p:blipFill>
          <a:blip r:embed="rId3"/>
          <a:stretch>
            <a:fillRect/>
          </a:stretch>
        </p:blipFill>
        <p:spPr>
          <a:xfrm>
            <a:off x="0" y="1"/>
            <a:ext cx="1998777" cy="1731817"/>
          </a:xfrm>
          <a:prstGeom prst="rect">
            <a:avLst/>
          </a:prstGeom>
        </p:spPr>
      </p:pic>
      <p:pic>
        <p:nvPicPr>
          <p:cNvPr id="6" name="Picture 5" descr="holly.png"/>
          <p:cNvPicPr>
            <a:picLocks noChangeAspect="1"/>
          </p:cNvPicPr>
          <p:nvPr/>
        </p:nvPicPr>
        <p:blipFill>
          <a:blip r:embed="rId3"/>
          <a:stretch>
            <a:fillRect/>
          </a:stretch>
        </p:blipFill>
        <p:spPr>
          <a:xfrm rot="17875035">
            <a:off x="6971757" y="235066"/>
            <a:ext cx="1998777" cy="1731817"/>
          </a:xfrm>
          <a:prstGeom prst="rect">
            <a:avLst/>
          </a:prstGeom>
        </p:spPr>
      </p:pic>
      <p:sp>
        <p:nvSpPr>
          <p:cNvPr id="2" name="Title 1"/>
          <p:cNvSpPr>
            <a:spLocks noGrp="1"/>
          </p:cNvSpPr>
          <p:nvPr>
            <p:ph type="title"/>
          </p:nvPr>
        </p:nvSpPr>
        <p:spPr>
          <a:xfrm>
            <a:off x="457200" y="1408545"/>
            <a:ext cx="8229600" cy="1143000"/>
          </a:xfrm>
        </p:spPr>
        <p:txBody>
          <a:bodyPr>
            <a:noAutofit/>
          </a:bodyPr>
          <a:lstStyle/>
          <a:p>
            <a:r>
              <a:rPr lang="es-ES_tradnl" sz="7000" dirty="0" smtClean="0"/>
              <a:t>¡INCORRECTO!  </a:t>
            </a:r>
            <a:endParaRPr lang="en-US" sz="7000" dirty="0"/>
          </a:p>
        </p:txBody>
      </p:sp>
      <p:pic>
        <p:nvPicPr>
          <p:cNvPr id="4" name="Picture 3"/>
          <p:cNvPicPr>
            <a:picLocks noChangeAspect="1"/>
          </p:cNvPicPr>
          <p:nvPr/>
        </p:nvPicPr>
        <p:blipFill>
          <a:blip r:embed="rId4"/>
          <a:stretch>
            <a:fillRect/>
          </a:stretch>
        </p:blipFill>
        <p:spPr>
          <a:xfrm>
            <a:off x="3029527" y="2718955"/>
            <a:ext cx="2855949" cy="3423227"/>
          </a:xfrm>
          <a:prstGeom prst="rect">
            <a:avLst/>
          </a:prstGeom>
        </p:spPr>
      </p:pic>
      <p:sp>
        <p:nvSpPr>
          <p:cNvPr id="8" name="Action Button: Back or Previous 7">
            <a:hlinkClick r:id="rId5" action="ppaction://hlinksldjump" highlightClick="1"/>
          </p:cNvPr>
          <p:cNvSpPr/>
          <p:nvPr/>
        </p:nvSpPr>
        <p:spPr>
          <a:xfrm>
            <a:off x="7469909" y="5472545"/>
            <a:ext cx="877455" cy="819728"/>
          </a:xfrm>
          <a:prstGeom prst="actionButtonBackPrevio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ohno.mp3">
            <a:hlinkClick r:id="" action="ppaction://media"/>
          </p:cNvPr>
          <p:cNvPicPr>
            <a:picLocks noRot="1" noChangeAspect="1"/>
          </p:cNvPicPr>
          <p:nvPr>
            <a:audioFile r:link="rId1"/>
          </p:nvPr>
        </p:nvPicPr>
        <p:blipFill>
          <a:blip r:embed="rId6"/>
          <a:stretch>
            <a:fillRect/>
          </a:stretch>
        </p:blipFill>
        <p:spPr>
          <a:xfrm>
            <a:off x="7885176" y="967509"/>
            <a:ext cx="304800" cy="304800"/>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0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7818"/>
            <a:ext cx="8229600" cy="1143000"/>
          </a:xfrm>
        </p:spPr>
        <p:txBody>
          <a:bodyPr>
            <a:normAutofit fontScale="90000"/>
          </a:bodyPr>
          <a:lstStyle/>
          <a:p>
            <a:r>
              <a:rPr lang="es-ES_tradnl" sz="8889" b="1" dirty="0" smtClean="0">
                <a:solidFill>
                  <a:srgbClr val="C09392"/>
                </a:solidFill>
              </a:rPr>
              <a:t>  ¡</a:t>
            </a:r>
            <a:r>
              <a:rPr lang="es-ES_tradnl" sz="8889" b="1" dirty="0">
                <a:solidFill>
                  <a:srgbClr val="C09392"/>
                </a:solidFill>
              </a:rPr>
              <a:t>Qué bien!</a:t>
            </a:r>
            <a:r>
              <a:rPr lang="en-US" dirty="0">
                <a:solidFill>
                  <a:srgbClr val="C09392"/>
                </a:solidFill>
              </a:rPr>
              <a:t/>
            </a:r>
            <a:br>
              <a:rPr lang="en-US" dirty="0">
                <a:solidFill>
                  <a:srgbClr val="C09392"/>
                </a:solidFill>
              </a:rPr>
            </a:br>
            <a:endParaRPr lang="en-US" dirty="0">
              <a:solidFill>
                <a:srgbClr val="C09392"/>
              </a:solidFill>
            </a:endParaRPr>
          </a:p>
        </p:txBody>
      </p:sp>
      <p:sp>
        <p:nvSpPr>
          <p:cNvPr id="6" name="Action Button: Back or Previous 5">
            <a:hlinkClick r:id="rId4" action="ppaction://hlinksldjump" highlightClick="1"/>
          </p:cNvPr>
          <p:cNvSpPr/>
          <p:nvPr/>
        </p:nvSpPr>
        <p:spPr>
          <a:xfrm>
            <a:off x="8081818" y="5882409"/>
            <a:ext cx="877455" cy="819728"/>
          </a:xfrm>
          <a:prstGeom prst="actionButtonBackPrevio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quebien.mp3">
            <a:hlinkClick r:id="" action="ppaction://media"/>
          </p:cNvPr>
          <p:cNvPicPr>
            <a:picLocks noRot="1" noChangeAspect="1"/>
          </p:cNvPicPr>
          <p:nvPr>
            <a:audioFile r:link="rId1"/>
          </p:nvPr>
        </p:nvPicPr>
        <p:blipFill>
          <a:blip r:embed="rId5"/>
          <a:stretch>
            <a:fillRect/>
          </a:stretch>
        </p:blipFill>
        <p:spPr>
          <a:xfrm>
            <a:off x="8382000" y="387096"/>
            <a:ext cx="304800" cy="304800"/>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 name="Rounded Rectangle 15"/>
          <p:cNvSpPr/>
          <p:nvPr/>
        </p:nvSpPr>
        <p:spPr>
          <a:xfrm>
            <a:off x="588819" y="323272"/>
            <a:ext cx="7977910" cy="796637"/>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91655" y="115454"/>
            <a:ext cx="8952345" cy="1143000"/>
          </a:xfrm>
        </p:spPr>
        <p:txBody>
          <a:bodyPr>
            <a:noAutofit/>
          </a:bodyPr>
          <a:lstStyle/>
          <a:p>
            <a:r>
              <a:rPr lang="es-ES_tradnl" sz="4000" b="1" dirty="0" smtClean="0">
                <a:solidFill>
                  <a:srgbClr val="008000"/>
                </a:solidFill>
              </a:rPr>
              <a:t>¿Cuál es más popular en España? </a:t>
            </a:r>
            <a:endParaRPr lang="en-US" sz="4000" b="1" dirty="0">
              <a:solidFill>
                <a:srgbClr val="008000"/>
              </a:solidFill>
            </a:endParaRPr>
          </a:p>
        </p:txBody>
      </p:sp>
      <p:sp>
        <p:nvSpPr>
          <p:cNvPr id="13" name="Action Button: Custom 12">
            <a:hlinkClick r:id="rId3" action="ppaction://hlinksldjump" highlightClick="1"/>
          </p:cNvPr>
          <p:cNvSpPr/>
          <p:nvPr/>
        </p:nvSpPr>
        <p:spPr>
          <a:xfrm>
            <a:off x="191655" y="1454727"/>
            <a:ext cx="4033981" cy="968269"/>
          </a:xfrm>
          <a:prstGeom prst="actionButtonBlank">
            <a:avLst/>
          </a:prstGeom>
          <a:solidFill>
            <a:srgbClr val="FF0000"/>
          </a:solidFill>
          <a:effectLst>
            <a:outerShdw blurRad="40000" dist="23000" dir="5400000" rotWithShape="0">
              <a:schemeClr val="accent2">
                <a:lumMod val="40000"/>
                <a:lumOff val="60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0" b="1" dirty="0" smtClean="0">
              <a:solidFill>
                <a:srgbClr val="FFFFFF"/>
              </a:solidFill>
            </a:endParaRPr>
          </a:p>
          <a:p>
            <a:pPr algn="ctr"/>
            <a:endParaRPr lang="en-US" sz="3500" b="1" dirty="0" smtClean="0"/>
          </a:p>
          <a:p>
            <a:pPr algn="ctr"/>
            <a:r>
              <a:rPr lang="en-US" sz="3500" b="1" dirty="0" smtClean="0"/>
              <a:t>El </a:t>
            </a:r>
            <a:r>
              <a:rPr lang="es-ES_tradnl" sz="3500" b="1" dirty="0" smtClean="0"/>
              <a:t>árbol de Navidad </a:t>
            </a:r>
            <a:endParaRPr lang="en-US" sz="3500" b="1" dirty="0" smtClean="0"/>
          </a:p>
          <a:p>
            <a:pPr algn="ctr"/>
            <a:endParaRPr lang="en-US" sz="4500" b="1" dirty="0" smtClean="0"/>
          </a:p>
          <a:p>
            <a:pPr algn="ctr"/>
            <a:endParaRPr lang="en-US" sz="4000" dirty="0">
              <a:solidFill>
                <a:srgbClr val="FFFFFF"/>
              </a:solidFill>
            </a:endParaRPr>
          </a:p>
        </p:txBody>
      </p:sp>
      <p:sp>
        <p:nvSpPr>
          <p:cNvPr id="14" name="Action Button: Custom 13">
            <a:hlinkClick r:id="rId4" action="ppaction://hlinksldjump" highlightClick="1"/>
          </p:cNvPr>
          <p:cNvSpPr/>
          <p:nvPr/>
        </p:nvSpPr>
        <p:spPr>
          <a:xfrm>
            <a:off x="4711116" y="1454727"/>
            <a:ext cx="4028793" cy="968269"/>
          </a:xfrm>
          <a:prstGeom prst="actionButtonBlank">
            <a:avLst/>
          </a:prstGeom>
          <a:solidFill>
            <a:srgbClr val="FF0000"/>
          </a:solidFill>
          <a:effectLst>
            <a:outerShdw blurRad="40000" dist="23000" dir="5400000" rotWithShape="0">
              <a:schemeClr val="accent2">
                <a:lumMod val="40000"/>
                <a:lumOff val="60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sz="3600" b="1" dirty="0" smtClean="0"/>
          </a:p>
          <a:p>
            <a:pPr algn="ctr"/>
            <a:r>
              <a:rPr lang="es-ES_tradnl" sz="4000" b="1" dirty="0" smtClean="0"/>
              <a:t>Los belenes </a:t>
            </a:r>
            <a:endParaRPr lang="en-US" sz="4000" b="1" dirty="0" smtClean="0"/>
          </a:p>
          <a:p>
            <a:pPr algn="ctr"/>
            <a:endParaRPr lang="en-US" sz="3500" b="1" dirty="0"/>
          </a:p>
        </p:txBody>
      </p:sp>
      <p:sp>
        <p:nvSpPr>
          <p:cNvPr id="19" name="Action Button: Forward or Next 18">
            <a:hlinkClick r:id="rId5" action="ppaction://hlinksldjump" highlightClick="1"/>
          </p:cNvPr>
          <p:cNvSpPr/>
          <p:nvPr/>
        </p:nvSpPr>
        <p:spPr>
          <a:xfrm>
            <a:off x="7758545" y="6153728"/>
            <a:ext cx="981364" cy="704272"/>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6"/>
          <a:stretch>
            <a:fillRect/>
          </a:stretch>
        </p:blipFill>
        <p:spPr>
          <a:xfrm>
            <a:off x="596362" y="2522682"/>
            <a:ext cx="3282905" cy="4061326"/>
          </a:xfrm>
          <a:prstGeom prst="rect">
            <a:avLst/>
          </a:prstGeom>
        </p:spPr>
      </p:pic>
      <p:pic>
        <p:nvPicPr>
          <p:cNvPr id="11" name="Picture 10"/>
          <p:cNvPicPr>
            <a:picLocks noChangeAspect="1"/>
          </p:cNvPicPr>
          <p:nvPr/>
        </p:nvPicPr>
        <p:blipFill>
          <a:blip r:embed="rId7"/>
          <a:stretch>
            <a:fillRect/>
          </a:stretch>
        </p:blipFill>
        <p:spPr>
          <a:xfrm>
            <a:off x="4225636" y="2716068"/>
            <a:ext cx="4528704" cy="3019136"/>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fill="hold" grpId="0" nodeType="withEffect">
                                  <p:stCondLst>
                                    <p:cond delay="0"/>
                                  </p:stCondLst>
                                  <p:iterate type="lt">
                                    <p:tmPct val="10000"/>
                                  </p:iterate>
                                  <p:childTnLst>
                                    <p:animScale>
                                      <p:cBhvr>
                                        <p:cTn id="6" dur="250" autoRev="1" fill="hold">
                                          <p:stCondLst>
                                            <p:cond delay="0"/>
                                          </p:stCondLst>
                                        </p:cTn>
                                        <p:tgtEl>
                                          <p:spTgt spid="2"/>
                                        </p:tgtEl>
                                      </p:cBhvr>
                                      <p:to x="80000" y="100000"/>
                                    </p:animScale>
                                    <p:anim by="(#ppt_w*0.10)" calcmode="lin" valueType="num">
                                      <p:cBhvr>
                                        <p:cTn id="7" dur="250" autoRev="1" fill="hold">
                                          <p:stCondLst>
                                            <p:cond delay="0"/>
                                          </p:stCondLst>
                                        </p:cTn>
                                        <p:tgtEl>
                                          <p:spTgt spid="2"/>
                                        </p:tgtEl>
                                        <p:attrNameLst>
                                          <p:attrName>ppt_x</p:attrName>
                                        </p:attrNameLst>
                                      </p:cBhvr>
                                    </p:anim>
                                    <p:anim by="(-#ppt_w*0.10)" calcmode="lin" valueType="num">
                                      <p:cBhvr>
                                        <p:cTn id="8" dur="250" autoRev="1" fill="hold">
                                          <p:stCondLst>
                                            <p:cond delay="0"/>
                                          </p:stCondLst>
                                        </p:cTn>
                                        <p:tgtEl>
                                          <p:spTgt spid="2"/>
                                        </p:tgtEl>
                                        <p:attrNameLst>
                                          <p:attrName>ppt_y</p:attrName>
                                        </p:attrNameLst>
                                      </p:cBhvr>
                                    </p:anim>
                                    <p:animRot by="-480000">
                                      <p:cBhvr>
                                        <p:cTn id="9" dur="250" autoRev="1" fill="hold">
                                          <p:stCondLst>
                                            <p:cond delay="0"/>
                                          </p:stCondLst>
                                        </p:cTn>
                                        <p:tgtEl>
                                          <p:spTgt spid="2"/>
                                        </p:tgtEl>
                                        <p:attrNameLst>
                                          <p:attrName>r</p:attrName>
                                        </p:attrNameLst>
                                      </p:cBhvr>
                                    </p:animRot>
                                  </p:childTnLst>
                                </p:cTn>
                              </p:par>
                              <p:par>
                                <p:cTn id="10" presetID="36" presetClass="emph" presetSubtype="0" fill="hold" grpId="1" nodeType="withEffect">
                                  <p:stCondLst>
                                    <p:cond delay="0"/>
                                  </p:stCondLst>
                                  <p:iterate type="lt">
                                    <p:tmPct val="10000"/>
                                  </p:iterate>
                                  <p:childTnLst>
                                    <p:animScale>
                                      <p:cBhvr>
                                        <p:cTn id="11" dur="250" autoRev="1" fill="hold">
                                          <p:stCondLst>
                                            <p:cond delay="0"/>
                                          </p:stCondLst>
                                        </p:cTn>
                                        <p:tgtEl>
                                          <p:spTgt spid="2"/>
                                        </p:tgtEl>
                                      </p:cBhvr>
                                      <p:to x="80000" y="100000"/>
                                    </p:animScale>
                                    <p:anim by="(#ppt_w*0.10)" calcmode="lin" valueType="num">
                                      <p:cBhvr>
                                        <p:cTn id="12" dur="250" autoRev="1" fill="hold">
                                          <p:stCondLst>
                                            <p:cond delay="0"/>
                                          </p:stCondLst>
                                        </p:cTn>
                                        <p:tgtEl>
                                          <p:spTgt spid="2"/>
                                        </p:tgtEl>
                                        <p:attrNameLst>
                                          <p:attrName>ppt_x</p:attrName>
                                        </p:attrNameLst>
                                      </p:cBhvr>
                                    </p:anim>
                                    <p:anim by="(-#ppt_w*0.10)" calcmode="lin" valueType="num">
                                      <p:cBhvr>
                                        <p:cTn id="13" dur="250" autoRev="1" fill="hold">
                                          <p:stCondLst>
                                            <p:cond delay="0"/>
                                          </p:stCondLst>
                                        </p:cTn>
                                        <p:tgtEl>
                                          <p:spTgt spid="2"/>
                                        </p:tgtEl>
                                        <p:attrNameLst>
                                          <p:attrName>ppt_y</p:attrName>
                                        </p:attrNameLst>
                                      </p:cBhvr>
                                    </p:anim>
                                    <p:animRot by="-480000">
                                      <p:cBhvr>
                                        <p:cTn id="14" dur="250" autoRev="1"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19909"/>
            <a:ext cx="8229600" cy="1143000"/>
          </a:xfrm>
        </p:spPr>
        <p:txBody>
          <a:bodyPr>
            <a:noAutofit/>
          </a:bodyPr>
          <a:lstStyle/>
          <a:p>
            <a:r>
              <a:rPr lang="es-ES_tradnl" sz="9000" dirty="0"/>
              <a:t>¡NO!  </a:t>
            </a:r>
            <a:endParaRPr lang="en-US" sz="9000" dirty="0"/>
          </a:p>
        </p:txBody>
      </p:sp>
      <p:pic>
        <p:nvPicPr>
          <p:cNvPr id="4" name="Picture 3"/>
          <p:cNvPicPr>
            <a:picLocks noChangeAspect="1"/>
          </p:cNvPicPr>
          <p:nvPr/>
        </p:nvPicPr>
        <p:blipFill>
          <a:blip r:embed="rId3"/>
          <a:stretch>
            <a:fillRect/>
          </a:stretch>
        </p:blipFill>
        <p:spPr>
          <a:xfrm>
            <a:off x="3029527" y="2718955"/>
            <a:ext cx="2855949" cy="3423227"/>
          </a:xfrm>
          <a:prstGeom prst="rect">
            <a:avLst/>
          </a:prstGeom>
        </p:spPr>
      </p:pic>
      <p:pic>
        <p:nvPicPr>
          <p:cNvPr id="5" name="Picture 4" descr="holly.png"/>
          <p:cNvPicPr>
            <a:picLocks noChangeAspect="1"/>
          </p:cNvPicPr>
          <p:nvPr/>
        </p:nvPicPr>
        <p:blipFill>
          <a:blip r:embed="rId4"/>
          <a:stretch>
            <a:fillRect/>
          </a:stretch>
        </p:blipFill>
        <p:spPr>
          <a:xfrm>
            <a:off x="0" y="1"/>
            <a:ext cx="1998777" cy="1731817"/>
          </a:xfrm>
          <a:prstGeom prst="rect">
            <a:avLst/>
          </a:prstGeom>
        </p:spPr>
      </p:pic>
      <p:pic>
        <p:nvPicPr>
          <p:cNvPr id="6" name="Picture 5" descr="holly.png"/>
          <p:cNvPicPr>
            <a:picLocks noChangeAspect="1"/>
          </p:cNvPicPr>
          <p:nvPr/>
        </p:nvPicPr>
        <p:blipFill>
          <a:blip r:embed="rId4"/>
          <a:stretch>
            <a:fillRect/>
          </a:stretch>
        </p:blipFill>
        <p:spPr>
          <a:xfrm rot="17875035">
            <a:off x="6971757" y="235066"/>
            <a:ext cx="1998777" cy="1731817"/>
          </a:xfrm>
          <a:prstGeom prst="rect">
            <a:avLst/>
          </a:prstGeom>
        </p:spPr>
      </p:pic>
      <p:sp>
        <p:nvSpPr>
          <p:cNvPr id="8" name="Action Button: Back or Previous 7">
            <a:hlinkClick r:id="rId5" action="ppaction://hlinksldjump" highlightClick="1"/>
          </p:cNvPr>
          <p:cNvSpPr/>
          <p:nvPr/>
        </p:nvSpPr>
        <p:spPr>
          <a:xfrm>
            <a:off x="7469909" y="5472545"/>
            <a:ext cx="877455" cy="819728"/>
          </a:xfrm>
          <a:prstGeom prst="actionButtonBackPrevio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ohno.mp3">
            <a:hlinkClick r:id="" action="ppaction://media"/>
          </p:cNvPr>
          <p:cNvPicPr>
            <a:picLocks noRot="1" noChangeAspect="1"/>
          </p:cNvPicPr>
          <p:nvPr>
            <a:audioFile r:link="rId1"/>
          </p:nvPr>
        </p:nvPicPr>
        <p:blipFill>
          <a:blip r:embed="rId6"/>
          <a:stretch>
            <a:fillRect/>
          </a:stretch>
        </p:blipFill>
        <p:spPr>
          <a:xfrm>
            <a:off x="7885176" y="967509"/>
            <a:ext cx="304800" cy="304800"/>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0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lum bright="-25000" contrast="-8000"/>
            <a:alphaModFix amt="60000"/>
          </a:blip>
          <a:stretch>
            <a:fillRect/>
          </a:stretch>
        </p:blipFill>
        <p:spPr>
          <a:xfrm>
            <a:off x="0" y="0"/>
            <a:ext cx="9144000" cy="6858000"/>
          </a:xfrm>
          <a:prstGeom prst="rect">
            <a:avLst/>
          </a:prstGeom>
          <a:solidFill>
            <a:schemeClr val="bg1">
              <a:alpha val="61000"/>
            </a:schemeClr>
          </a:solidFill>
        </p:spPr>
      </p:pic>
      <p:sp>
        <p:nvSpPr>
          <p:cNvPr id="2" name="Title 1"/>
          <p:cNvSpPr>
            <a:spLocks noGrp="1"/>
          </p:cNvSpPr>
          <p:nvPr>
            <p:ph type="title"/>
          </p:nvPr>
        </p:nvSpPr>
        <p:spPr>
          <a:xfrm>
            <a:off x="284019" y="346364"/>
            <a:ext cx="8229600" cy="1143000"/>
          </a:xfrm>
        </p:spPr>
        <p:txBody>
          <a:bodyPr>
            <a:normAutofit fontScale="90000"/>
          </a:bodyPr>
          <a:lstStyle/>
          <a:p>
            <a:r>
              <a:rPr lang="es-ES_tradnl" sz="8889" b="1" dirty="0" smtClean="0">
                <a:solidFill>
                  <a:schemeClr val="tx1">
                    <a:lumMod val="95000"/>
                    <a:lumOff val="5000"/>
                  </a:schemeClr>
                </a:solidFill>
              </a:rPr>
              <a:t>  ¡Fantástico!</a:t>
            </a:r>
            <a:r>
              <a:rPr lang="en-US" dirty="0">
                <a:solidFill>
                  <a:schemeClr val="tx1">
                    <a:lumMod val="95000"/>
                    <a:lumOff val="5000"/>
                  </a:schemeClr>
                </a:solidFill>
              </a:rPr>
              <a:t/>
            </a:r>
            <a:br>
              <a:rPr lang="en-US" dirty="0">
                <a:solidFill>
                  <a:schemeClr val="tx1">
                    <a:lumMod val="95000"/>
                    <a:lumOff val="5000"/>
                  </a:schemeClr>
                </a:solidFill>
              </a:rPr>
            </a:br>
            <a:endParaRPr lang="en-US" dirty="0">
              <a:solidFill>
                <a:schemeClr val="tx1">
                  <a:lumMod val="95000"/>
                  <a:lumOff val="5000"/>
                </a:schemeClr>
              </a:solidFill>
            </a:endParaRPr>
          </a:p>
        </p:txBody>
      </p:sp>
      <p:sp>
        <p:nvSpPr>
          <p:cNvPr id="6" name="Action Button: Back or Previous 5">
            <a:hlinkClick r:id="rId4" action="ppaction://hlinksldjump" highlightClick="1"/>
          </p:cNvPr>
          <p:cNvSpPr/>
          <p:nvPr/>
        </p:nvSpPr>
        <p:spPr>
          <a:xfrm>
            <a:off x="8081818" y="5882409"/>
            <a:ext cx="877455" cy="819728"/>
          </a:xfrm>
          <a:prstGeom prst="actionButtonBackPrevio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fantastico.mp3">
            <a:hlinkClick r:id="" action="ppaction://media"/>
          </p:cNvPr>
          <p:cNvPicPr>
            <a:picLocks noRot="1" noChangeAspect="1"/>
          </p:cNvPicPr>
          <p:nvPr>
            <a:audioFile r:link="rId1"/>
          </p:nvPr>
        </p:nvPicPr>
        <p:blipFill>
          <a:blip r:embed="rId5"/>
          <a:stretch>
            <a:fillRect/>
          </a:stretch>
        </p:blipFill>
        <p:spPr>
          <a:xfrm>
            <a:off x="8361219" y="346364"/>
            <a:ext cx="304800" cy="304800"/>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4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323273"/>
            <a:ext cx="8966200" cy="1470025"/>
          </a:xfrm>
        </p:spPr>
        <p:txBody>
          <a:bodyPr>
            <a:normAutofit fontScale="90000"/>
          </a:bodyPr>
          <a:lstStyle/>
          <a:p>
            <a:r>
              <a:rPr lang="es-ES" sz="5556" b="1" dirty="0" smtClean="0">
                <a:solidFill>
                  <a:srgbClr val="FF0000"/>
                </a:solidFill>
              </a:rPr>
              <a:t>¿Qué días son días de fiesta </a:t>
            </a:r>
            <a:br>
              <a:rPr lang="es-ES" sz="5556" b="1" dirty="0" smtClean="0">
                <a:solidFill>
                  <a:srgbClr val="FF0000"/>
                </a:solidFill>
              </a:rPr>
            </a:br>
            <a:r>
              <a:rPr lang="es-ES" sz="5556" b="1" dirty="0" smtClean="0">
                <a:solidFill>
                  <a:srgbClr val="FF0000"/>
                </a:solidFill>
              </a:rPr>
              <a:t>en España?</a:t>
            </a:r>
            <a:r>
              <a:rPr lang="es-ES" dirty="0" smtClean="0">
                <a:solidFill>
                  <a:srgbClr val="009900"/>
                </a:solidFill>
                <a:latin typeface="Comic Sans MS" charset="0"/>
              </a:rPr>
              <a:t/>
            </a:r>
            <a:br>
              <a:rPr lang="es-ES" dirty="0" smtClean="0">
                <a:solidFill>
                  <a:srgbClr val="009900"/>
                </a:solidFill>
                <a:latin typeface="Comic Sans MS" charset="0"/>
              </a:rPr>
            </a:br>
            <a:endParaRPr lang="en-US" dirty="0"/>
          </a:p>
        </p:txBody>
      </p:sp>
      <p:sp>
        <p:nvSpPr>
          <p:cNvPr id="5" name="Action Button: Forward or Next 4">
            <a:hlinkClick r:id="rId3" action="ppaction://hlinksldjump" highlightClick="1"/>
          </p:cNvPr>
          <p:cNvSpPr/>
          <p:nvPr/>
        </p:nvSpPr>
        <p:spPr>
          <a:xfrm>
            <a:off x="7181273" y="5611091"/>
            <a:ext cx="981363" cy="692727"/>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fill="hold" grpId="0" nodeType="withEffect">
                                  <p:stCondLst>
                                    <p:cond delay="0"/>
                                  </p:stCondLst>
                                  <p:iterate type="lt">
                                    <p:tmPct val="10000"/>
                                  </p:iterate>
                                  <p:childTnLst>
                                    <p:animScale>
                                      <p:cBhvr>
                                        <p:cTn id="6" dur="250" autoRev="1" fill="hold">
                                          <p:stCondLst>
                                            <p:cond delay="0"/>
                                          </p:stCondLst>
                                        </p:cTn>
                                        <p:tgtEl>
                                          <p:spTgt spid="2"/>
                                        </p:tgtEl>
                                      </p:cBhvr>
                                      <p:to x="80000" y="100000"/>
                                    </p:animScale>
                                    <p:anim by="(#ppt_w*0.10)" calcmode="lin" valueType="num">
                                      <p:cBhvr>
                                        <p:cTn id="7" dur="250" autoRev="1" fill="hold">
                                          <p:stCondLst>
                                            <p:cond delay="0"/>
                                          </p:stCondLst>
                                        </p:cTn>
                                        <p:tgtEl>
                                          <p:spTgt spid="2"/>
                                        </p:tgtEl>
                                        <p:attrNameLst>
                                          <p:attrName>ppt_x</p:attrName>
                                        </p:attrNameLst>
                                      </p:cBhvr>
                                    </p:anim>
                                    <p:anim by="(-#ppt_w*0.10)" calcmode="lin" valueType="num">
                                      <p:cBhvr>
                                        <p:cTn id="8" dur="250" autoRev="1" fill="hold">
                                          <p:stCondLst>
                                            <p:cond delay="0"/>
                                          </p:stCondLst>
                                        </p:cTn>
                                        <p:tgtEl>
                                          <p:spTgt spid="2"/>
                                        </p:tgtEl>
                                        <p:attrNameLst>
                                          <p:attrName>ppt_y</p:attrName>
                                        </p:attrNameLst>
                                      </p:cBhvr>
                                    </p:anim>
                                    <p:animRot by="-480000">
                                      <p:cBhvr>
                                        <p:cTn id="9" dur="250" autoRev="1"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 name="Rounded Rectangle 15"/>
          <p:cNvSpPr/>
          <p:nvPr/>
        </p:nvSpPr>
        <p:spPr>
          <a:xfrm>
            <a:off x="236681" y="323272"/>
            <a:ext cx="8757228" cy="796637"/>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91655" y="115454"/>
            <a:ext cx="8952345" cy="1143000"/>
          </a:xfrm>
        </p:spPr>
        <p:txBody>
          <a:bodyPr>
            <a:noAutofit/>
          </a:bodyPr>
          <a:lstStyle/>
          <a:p>
            <a:r>
              <a:rPr lang="es-ES_tradnl" sz="3000" b="1" dirty="0" smtClean="0">
                <a:solidFill>
                  <a:srgbClr val="008000"/>
                </a:solidFill>
              </a:rPr>
              <a:t>¿Qué ponemos (</a:t>
            </a:r>
            <a:r>
              <a:rPr lang="es-ES_tradnl" sz="3000" b="1" dirty="0" err="1" smtClean="0">
                <a:solidFill>
                  <a:srgbClr val="008000"/>
                </a:solidFill>
              </a:rPr>
              <a:t>put</a:t>
            </a:r>
            <a:r>
              <a:rPr lang="es-ES_tradnl" sz="3000" b="1" dirty="0" smtClean="0">
                <a:solidFill>
                  <a:srgbClr val="008000"/>
                </a:solidFill>
              </a:rPr>
              <a:t> out) la Nochebuena en los EE.UU.? </a:t>
            </a:r>
            <a:endParaRPr lang="en-US" sz="3000" b="1" dirty="0">
              <a:solidFill>
                <a:srgbClr val="008000"/>
              </a:solidFill>
            </a:endParaRPr>
          </a:p>
        </p:txBody>
      </p:sp>
      <p:sp>
        <p:nvSpPr>
          <p:cNvPr id="13" name="Action Button: Custom 12">
            <a:hlinkClick r:id="rId3" action="ppaction://hlinksldjump" highlightClick="1"/>
          </p:cNvPr>
          <p:cNvSpPr/>
          <p:nvPr/>
        </p:nvSpPr>
        <p:spPr>
          <a:xfrm>
            <a:off x="191655" y="1454727"/>
            <a:ext cx="4033981" cy="968269"/>
          </a:xfrm>
          <a:prstGeom prst="actionButtonBlank">
            <a:avLst/>
          </a:prstGeom>
          <a:solidFill>
            <a:srgbClr val="FF0000"/>
          </a:solidFill>
          <a:effectLst>
            <a:outerShdw blurRad="40000" dist="23000" dir="5400000" rotWithShape="0">
              <a:schemeClr val="accent2">
                <a:lumMod val="40000"/>
                <a:lumOff val="60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0" b="1" dirty="0" smtClean="0">
              <a:solidFill>
                <a:srgbClr val="FFFFFF"/>
              </a:solidFill>
            </a:endParaRPr>
          </a:p>
          <a:p>
            <a:pPr algn="ctr"/>
            <a:endParaRPr lang="en-US" sz="3500" b="1" dirty="0" smtClean="0"/>
          </a:p>
          <a:p>
            <a:pPr algn="ctr"/>
            <a:r>
              <a:rPr lang="en-US" sz="3500" b="1" dirty="0" smtClean="0"/>
              <a:t>Los </a:t>
            </a:r>
            <a:r>
              <a:rPr lang="en-US" sz="3500" b="1" dirty="0" err="1" smtClean="0"/>
              <a:t>calcetines</a:t>
            </a:r>
            <a:r>
              <a:rPr lang="en-US" sz="3500" b="1" dirty="0" smtClean="0"/>
              <a:t> </a:t>
            </a:r>
            <a:r>
              <a:rPr lang="en-US" sz="3500" b="1" dirty="0" err="1" smtClean="0"/>
              <a:t>navide</a:t>
            </a:r>
            <a:r>
              <a:rPr lang="es-ES_tradnl" sz="3600" dirty="0" err="1" smtClean="0"/>
              <a:t>ños</a:t>
            </a:r>
            <a:r>
              <a:rPr lang="en-US" sz="3600" dirty="0" smtClean="0"/>
              <a:t> </a:t>
            </a:r>
            <a:endParaRPr lang="en-US" sz="3500" b="1" dirty="0" smtClean="0"/>
          </a:p>
          <a:p>
            <a:pPr algn="ctr"/>
            <a:endParaRPr lang="en-US" sz="4500" b="1" dirty="0" smtClean="0"/>
          </a:p>
          <a:p>
            <a:pPr algn="ctr"/>
            <a:endParaRPr lang="en-US" sz="4000" dirty="0">
              <a:solidFill>
                <a:srgbClr val="FFFFFF"/>
              </a:solidFill>
            </a:endParaRPr>
          </a:p>
        </p:txBody>
      </p:sp>
      <p:sp>
        <p:nvSpPr>
          <p:cNvPr id="14" name="Action Button: Custom 13">
            <a:hlinkClick r:id="rId4" action="ppaction://hlinksldjump" highlightClick="1"/>
          </p:cNvPr>
          <p:cNvSpPr/>
          <p:nvPr/>
        </p:nvSpPr>
        <p:spPr>
          <a:xfrm>
            <a:off x="4711116" y="1454727"/>
            <a:ext cx="4028793" cy="968269"/>
          </a:xfrm>
          <a:prstGeom prst="actionButtonBlank">
            <a:avLst/>
          </a:prstGeom>
          <a:solidFill>
            <a:srgbClr val="FF0000"/>
          </a:solidFill>
          <a:effectLst>
            <a:outerShdw blurRad="40000" dist="23000" dir="5400000" rotWithShape="0">
              <a:schemeClr val="accent2">
                <a:lumMod val="40000"/>
                <a:lumOff val="60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sz="3600" b="1" dirty="0" smtClean="0"/>
          </a:p>
          <a:p>
            <a:pPr algn="ctr"/>
            <a:r>
              <a:rPr lang="es-ES_tradnl" sz="4000" b="1" dirty="0" smtClean="0"/>
              <a:t>Los zapatos</a:t>
            </a:r>
            <a:endParaRPr lang="en-US" sz="4000" b="1" dirty="0" smtClean="0"/>
          </a:p>
          <a:p>
            <a:pPr algn="ctr"/>
            <a:endParaRPr lang="en-US" sz="3500" b="1" dirty="0"/>
          </a:p>
        </p:txBody>
      </p:sp>
      <p:sp>
        <p:nvSpPr>
          <p:cNvPr id="19" name="Action Button: Forward or Next 18">
            <a:hlinkClick r:id="rId5" action="ppaction://hlinksldjump" highlightClick="1"/>
          </p:cNvPr>
          <p:cNvSpPr/>
          <p:nvPr/>
        </p:nvSpPr>
        <p:spPr>
          <a:xfrm>
            <a:off x="7758545" y="6153728"/>
            <a:ext cx="981364" cy="704272"/>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6"/>
          <a:stretch>
            <a:fillRect/>
          </a:stretch>
        </p:blipFill>
        <p:spPr>
          <a:xfrm>
            <a:off x="236681" y="2716068"/>
            <a:ext cx="3844636" cy="3844636"/>
          </a:xfrm>
          <a:prstGeom prst="rect">
            <a:avLst/>
          </a:prstGeom>
        </p:spPr>
      </p:pic>
      <p:pic>
        <p:nvPicPr>
          <p:cNvPr id="12" name="Picture 11"/>
          <p:cNvPicPr>
            <a:picLocks noChangeAspect="1"/>
          </p:cNvPicPr>
          <p:nvPr/>
        </p:nvPicPr>
        <p:blipFill>
          <a:blip r:embed="rId7"/>
          <a:stretch>
            <a:fillRect/>
          </a:stretch>
        </p:blipFill>
        <p:spPr>
          <a:xfrm>
            <a:off x="4711116" y="2509983"/>
            <a:ext cx="4140619" cy="3643745"/>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fill="hold" grpId="0" nodeType="withEffect">
                                  <p:stCondLst>
                                    <p:cond delay="0"/>
                                  </p:stCondLst>
                                  <p:iterate type="lt">
                                    <p:tmPct val="10000"/>
                                  </p:iterate>
                                  <p:childTnLst>
                                    <p:animScale>
                                      <p:cBhvr>
                                        <p:cTn id="6" dur="250" autoRev="1" fill="hold">
                                          <p:stCondLst>
                                            <p:cond delay="0"/>
                                          </p:stCondLst>
                                        </p:cTn>
                                        <p:tgtEl>
                                          <p:spTgt spid="2"/>
                                        </p:tgtEl>
                                      </p:cBhvr>
                                      <p:to x="80000" y="100000"/>
                                    </p:animScale>
                                    <p:anim by="(#ppt_w*0.10)" calcmode="lin" valueType="num">
                                      <p:cBhvr>
                                        <p:cTn id="7" dur="250" autoRev="1" fill="hold">
                                          <p:stCondLst>
                                            <p:cond delay="0"/>
                                          </p:stCondLst>
                                        </p:cTn>
                                        <p:tgtEl>
                                          <p:spTgt spid="2"/>
                                        </p:tgtEl>
                                        <p:attrNameLst>
                                          <p:attrName>ppt_x</p:attrName>
                                        </p:attrNameLst>
                                      </p:cBhvr>
                                    </p:anim>
                                    <p:anim by="(-#ppt_w*0.10)" calcmode="lin" valueType="num">
                                      <p:cBhvr>
                                        <p:cTn id="8" dur="250" autoRev="1" fill="hold">
                                          <p:stCondLst>
                                            <p:cond delay="0"/>
                                          </p:stCondLst>
                                        </p:cTn>
                                        <p:tgtEl>
                                          <p:spTgt spid="2"/>
                                        </p:tgtEl>
                                        <p:attrNameLst>
                                          <p:attrName>ppt_y</p:attrName>
                                        </p:attrNameLst>
                                      </p:cBhvr>
                                    </p:anim>
                                    <p:animRot by="-480000">
                                      <p:cBhvr>
                                        <p:cTn id="9" dur="250" autoRev="1"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19909"/>
            <a:ext cx="8229600" cy="1143000"/>
          </a:xfrm>
        </p:spPr>
        <p:txBody>
          <a:bodyPr>
            <a:noAutofit/>
          </a:bodyPr>
          <a:lstStyle/>
          <a:p>
            <a:r>
              <a:rPr lang="es-ES_tradnl" sz="9000" dirty="0"/>
              <a:t>¡NO!  </a:t>
            </a:r>
            <a:endParaRPr lang="en-US" sz="9000" dirty="0"/>
          </a:p>
        </p:txBody>
      </p:sp>
      <p:pic>
        <p:nvPicPr>
          <p:cNvPr id="4" name="Picture 3"/>
          <p:cNvPicPr>
            <a:picLocks noChangeAspect="1"/>
          </p:cNvPicPr>
          <p:nvPr/>
        </p:nvPicPr>
        <p:blipFill>
          <a:blip r:embed="rId3"/>
          <a:stretch>
            <a:fillRect/>
          </a:stretch>
        </p:blipFill>
        <p:spPr>
          <a:xfrm>
            <a:off x="3029527" y="2718955"/>
            <a:ext cx="2855949" cy="3423227"/>
          </a:xfrm>
          <a:prstGeom prst="rect">
            <a:avLst/>
          </a:prstGeom>
        </p:spPr>
      </p:pic>
      <p:pic>
        <p:nvPicPr>
          <p:cNvPr id="5" name="Picture 4" descr="holly.png"/>
          <p:cNvPicPr>
            <a:picLocks noChangeAspect="1"/>
          </p:cNvPicPr>
          <p:nvPr/>
        </p:nvPicPr>
        <p:blipFill>
          <a:blip r:embed="rId4"/>
          <a:stretch>
            <a:fillRect/>
          </a:stretch>
        </p:blipFill>
        <p:spPr>
          <a:xfrm>
            <a:off x="0" y="1"/>
            <a:ext cx="1998777" cy="1731817"/>
          </a:xfrm>
          <a:prstGeom prst="rect">
            <a:avLst/>
          </a:prstGeom>
        </p:spPr>
      </p:pic>
      <p:pic>
        <p:nvPicPr>
          <p:cNvPr id="6" name="Picture 5" descr="holly.png"/>
          <p:cNvPicPr>
            <a:picLocks noChangeAspect="1"/>
          </p:cNvPicPr>
          <p:nvPr/>
        </p:nvPicPr>
        <p:blipFill>
          <a:blip r:embed="rId4"/>
          <a:stretch>
            <a:fillRect/>
          </a:stretch>
        </p:blipFill>
        <p:spPr>
          <a:xfrm rot="17875035">
            <a:off x="6971757" y="235066"/>
            <a:ext cx="1998777" cy="1731817"/>
          </a:xfrm>
          <a:prstGeom prst="rect">
            <a:avLst/>
          </a:prstGeom>
        </p:spPr>
      </p:pic>
      <p:sp>
        <p:nvSpPr>
          <p:cNvPr id="8" name="Action Button: Back or Previous 7">
            <a:hlinkClick r:id="rId5" action="ppaction://hlinksldjump" highlightClick="1"/>
          </p:cNvPr>
          <p:cNvSpPr/>
          <p:nvPr/>
        </p:nvSpPr>
        <p:spPr>
          <a:xfrm>
            <a:off x="7469909" y="5472545"/>
            <a:ext cx="877455" cy="819728"/>
          </a:xfrm>
          <a:prstGeom prst="actionButtonBackPrevio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ohno.mp3">
            <a:hlinkClick r:id="" action="ppaction://media"/>
          </p:cNvPr>
          <p:cNvPicPr>
            <a:picLocks noRot="1" noChangeAspect="1"/>
          </p:cNvPicPr>
          <p:nvPr>
            <a:audioFile r:link="rId1"/>
          </p:nvPr>
        </p:nvPicPr>
        <p:blipFill>
          <a:blip r:embed="rId6"/>
          <a:stretch>
            <a:fillRect/>
          </a:stretch>
        </p:blipFill>
        <p:spPr>
          <a:xfrm>
            <a:off x="7885176" y="967509"/>
            <a:ext cx="304800" cy="304800"/>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0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846138"/>
            <a:ext cx="8229600" cy="1143000"/>
          </a:xfrm>
        </p:spPr>
        <p:txBody>
          <a:bodyPr>
            <a:normAutofit fontScale="90000"/>
          </a:bodyPr>
          <a:lstStyle/>
          <a:p>
            <a:r>
              <a:rPr lang="es-ES_tradnl" sz="8889" b="1" dirty="0">
                <a:solidFill>
                  <a:srgbClr val="C09392"/>
                </a:solidFill>
              </a:rPr>
              <a:t>¡Qué bien!</a:t>
            </a:r>
            <a:r>
              <a:rPr lang="en-US" dirty="0">
                <a:solidFill>
                  <a:srgbClr val="C09392"/>
                </a:solidFill>
              </a:rPr>
              <a:t/>
            </a:r>
            <a:br>
              <a:rPr lang="en-US" dirty="0">
                <a:solidFill>
                  <a:srgbClr val="C09392"/>
                </a:solidFill>
              </a:rPr>
            </a:br>
            <a:endParaRPr lang="en-US" dirty="0">
              <a:solidFill>
                <a:srgbClr val="C09392"/>
              </a:solidFill>
            </a:endParaRPr>
          </a:p>
        </p:txBody>
      </p:sp>
      <p:pic>
        <p:nvPicPr>
          <p:cNvPr id="4" name="Picture 3"/>
          <p:cNvPicPr>
            <a:picLocks noChangeAspect="1"/>
          </p:cNvPicPr>
          <p:nvPr/>
        </p:nvPicPr>
        <p:blipFill>
          <a:blip r:embed="rId3"/>
          <a:stretch>
            <a:fillRect/>
          </a:stretch>
        </p:blipFill>
        <p:spPr>
          <a:xfrm>
            <a:off x="1697182" y="1989138"/>
            <a:ext cx="6207397" cy="4141498"/>
          </a:xfrm>
          <a:prstGeom prst="rect">
            <a:avLst/>
          </a:prstGeom>
        </p:spPr>
      </p:pic>
      <p:sp>
        <p:nvSpPr>
          <p:cNvPr id="6" name="Action Button: Back or Previous 5">
            <a:hlinkClick r:id="rId4" action="ppaction://hlinksldjump" highlightClick="1"/>
          </p:cNvPr>
          <p:cNvSpPr/>
          <p:nvPr/>
        </p:nvSpPr>
        <p:spPr>
          <a:xfrm>
            <a:off x="8081818" y="5882409"/>
            <a:ext cx="877455" cy="819728"/>
          </a:xfrm>
          <a:prstGeom prst="actionButtonBackPrevio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quebien.mp3">
            <a:hlinkClick r:id="" action="ppaction://media"/>
          </p:cNvPr>
          <p:cNvPicPr>
            <a:picLocks noRot="1" noChangeAspect="1"/>
          </p:cNvPicPr>
          <p:nvPr>
            <a:audioFile r:link="rId1"/>
          </p:nvPr>
        </p:nvPicPr>
        <p:blipFill>
          <a:blip r:embed="rId5"/>
          <a:stretch>
            <a:fillRect/>
          </a:stretch>
        </p:blipFill>
        <p:spPr>
          <a:xfrm>
            <a:off x="8382000" y="387096"/>
            <a:ext cx="304800" cy="304800"/>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 name="Rounded Rectangle 15"/>
          <p:cNvSpPr/>
          <p:nvPr/>
        </p:nvSpPr>
        <p:spPr>
          <a:xfrm>
            <a:off x="236681" y="323272"/>
            <a:ext cx="8757228" cy="796637"/>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91655" y="115454"/>
            <a:ext cx="8952345" cy="1143000"/>
          </a:xfrm>
        </p:spPr>
        <p:txBody>
          <a:bodyPr>
            <a:noAutofit/>
          </a:bodyPr>
          <a:lstStyle/>
          <a:p>
            <a:r>
              <a:rPr lang="es-ES_tradnl" sz="2800" b="1" dirty="0" smtClean="0">
                <a:solidFill>
                  <a:srgbClr val="008000"/>
                </a:solidFill>
              </a:rPr>
              <a:t>¿Qué ponen el </a:t>
            </a:r>
            <a:r>
              <a:rPr lang="es-ES_tradnl" sz="2800" b="1" i="1" dirty="0" smtClean="0">
                <a:solidFill>
                  <a:srgbClr val="008000"/>
                </a:solidFill>
              </a:rPr>
              <a:t>5 de enero </a:t>
            </a:r>
            <a:r>
              <a:rPr lang="es-ES_tradnl" sz="2800" b="1" dirty="0" smtClean="0">
                <a:solidFill>
                  <a:srgbClr val="008000"/>
                </a:solidFill>
              </a:rPr>
              <a:t>para los Reyes Magos en </a:t>
            </a:r>
            <a:r>
              <a:rPr lang="es-ES_tradnl" sz="2800" b="1" dirty="0" err="1" smtClean="0">
                <a:solidFill>
                  <a:srgbClr val="008000"/>
                </a:solidFill>
              </a:rPr>
              <a:t>Españ</a:t>
            </a:r>
            <a:r>
              <a:rPr lang="en-US" sz="2800" b="1" dirty="0" smtClean="0">
                <a:solidFill>
                  <a:srgbClr val="008000"/>
                </a:solidFill>
              </a:rPr>
              <a:t>a</a:t>
            </a:r>
            <a:r>
              <a:rPr lang="es-ES_tradnl" sz="2800" b="1" dirty="0" smtClean="0">
                <a:solidFill>
                  <a:srgbClr val="008000"/>
                </a:solidFill>
              </a:rPr>
              <a:t>? </a:t>
            </a:r>
            <a:endParaRPr lang="en-US" sz="2800" b="1" dirty="0">
              <a:solidFill>
                <a:srgbClr val="008000"/>
              </a:solidFill>
            </a:endParaRPr>
          </a:p>
        </p:txBody>
      </p:sp>
      <p:sp>
        <p:nvSpPr>
          <p:cNvPr id="13" name="Action Button: Custom 12">
            <a:hlinkClick r:id="rId3" action="ppaction://hlinksldjump" highlightClick="1"/>
          </p:cNvPr>
          <p:cNvSpPr/>
          <p:nvPr/>
        </p:nvSpPr>
        <p:spPr>
          <a:xfrm>
            <a:off x="191655" y="1454727"/>
            <a:ext cx="4033981" cy="968269"/>
          </a:xfrm>
          <a:prstGeom prst="actionButtonBlank">
            <a:avLst/>
          </a:prstGeom>
          <a:solidFill>
            <a:srgbClr val="FF0000"/>
          </a:solidFill>
          <a:effectLst>
            <a:outerShdw blurRad="40000" dist="23000" dir="5400000" rotWithShape="0">
              <a:schemeClr val="accent2">
                <a:lumMod val="40000"/>
                <a:lumOff val="60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0" b="1" dirty="0" smtClean="0">
              <a:solidFill>
                <a:srgbClr val="FFFFFF"/>
              </a:solidFill>
            </a:endParaRPr>
          </a:p>
          <a:p>
            <a:pPr algn="ctr"/>
            <a:endParaRPr lang="en-US" sz="3500" b="1" dirty="0" smtClean="0"/>
          </a:p>
          <a:p>
            <a:pPr algn="ctr"/>
            <a:r>
              <a:rPr lang="en-US" sz="3500" b="1" dirty="0" smtClean="0"/>
              <a:t>Los </a:t>
            </a:r>
            <a:r>
              <a:rPr lang="en-US" sz="3500" b="1" dirty="0" err="1" smtClean="0"/>
              <a:t>calcetines</a:t>
            </a:r>
            <a:r>
              <a:rPr lang="en-US" sz="3500" b="1" dirty="0" smtClean="0"/>
              <a:t> </a:t>
            </a:r>
            <a:r>
              <a:rPr lang="en-US" sz="3500" b="1" dirty="0" err="1" smtClean="0"/>
              <a:t>navide</a:t>
            </a:r>
            <a:r>
              <a:rPr lang="es-ES_tradnl" sz="3600" b="1" dirty="0" err="1" smtClean="0"/>
              <a:t>ños</a:t>
            </a:r>
            <a:r>
              <a:rPr lang="en-US" sz="3600" dirty="0" smtClean="0"/>
              <a:t> </a:t>
            </a:r>
            <a:endParaRPr lang="en-US" sz="3500" b="1" dirty="0" smtClean="0"/>
          </a:p>
          <a:p>
            <a:pPr algn="ctr"/>
            <a:endParaRPr lang="en-US" sz="4500" b="1" dirty="0" smtClean="0"/>
          </a:p>
          <a:p>
            <a:pPr algn="ctr"/>
            <a:endParaRPr lang="en-US" sz="4000" dirty="0">
              <a:solidFill>
                <a:srgbClr val="FFFFFF"/>
              </a:solidFill>
            </a:endParaRPr>
          </a:p>
        </p:txBody>
      </p:sp>
      <p:sp>
        <p:nvSpPr>
          <p:cNvPr id="14" name="Action Button: Custom 13">
            <a:hlinkClick r:id="rId4" action="ppaction://hlinksldjump" highlightClick="1"/>
          </p:cNvPr>
          <p:cNvSpPr/>
          <p:nvPr/>
        </p:nvSpPr>
        <p:spPr>
          <a:xfrm>
            <a:off x="4711116" y="1454727"/>
            <a:ext cx="4028793" cy="968269"/>
          </a:xfrm>
          <a:prstGeom prst="actionButtonBlank">
            <a:avLst/>
          </a:prstGeom>
          <a:solidFill>
            <a:srgbClr val="FF0000"/>
          </a:solidFill>
          <a:effectLst>
            <a:outerShdw blurRad="40000" dist="23000" dir="5400000" rotWithShape="0">
              <a:schemeClr val="accent2">
                <a:lumMod val="40000"/>
                <a:lumOff val="60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sz="3600" b="1" dirty="0" smtClean="0"/>
          </a:p>
          <a:p>
            <a:pPr algn="ctr"/>
            <a:r>
              <a:rPr lang="es-ES_tradnl" sz="4000" b="1" dirty="0" smtClean="0"/>
              <a:t>Los zapatos</a:t>
            </a:r>
            <a:endParaRPr lang="en-US" sz="4000" b="1" dirty="0" smtClean="0"/>
          </a:p>
          <a:p>
            <a:pPr algn="ctr"/>
            <a:endParaRPr lang="en-US" sz="3500" b="1" dirty="0"/>
          </a:p>
        </p:txBody>
      </p:sp>
      <p:sp>
        <p:nvSpPr>
          <p:cNvPr id="19" name="Action Button: Forward or Next 18">
            <a:hlinkClick r:id="rId5" action="ppaction://hlinksldjump" highlightClick="1"/>
          </p:cNvPr>
          <p:cNvSpPr/>
          <p:nvPr/>
        </p:nvSpPr>
        <p:spPr>
          <a:xfrm>
            <a:off x="7758545" y="6153728"/>
            <a:ext cx="981364" cy="704272"/>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6"/>
          <a:stretch>
            <a:fillRect/>
          </a:stretch>
        </p:blipFill>
        <p:spPr>
          <a:xfrm>
            <a:off x="236681" y="2716068"/>
            <a:ext cx="3844636" cy="3844636"/>
          </a:xfrm>
          <a:prstGeom prst="rect">
            <a:avLst/>
          </a:prstGeom>
        </p:spPr>
      </p:pic>
      <p:pic>
        <p:nvPicPr>
          <p:cNvPr id="12" name="Picture 11"/>
          <p:cNvPicPr>
            <a:picLocks noChangeAspect="1"/>
          </p:cNvPicPr>
          <p:nvPr/>
        </p:nvPicPr>
        <p:blipFill>
          <a:blip r:embed="rId7"/>
          <a:stretch>
            <a:fillRect/>
          </a:stretch>
        </p:blipFill>
        <p:spPr>
          <a:xfrm>
            <a:off x="4711116" y="2509983"/>
            <a:ext cx="4140619" cy="3643745"/>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fill="hold" grpId="0" nodeType="withEffect">
                                  <p:stCondLst>
                                    <p:cond delay="0"/>
                                  </p:stCondLst>
                                  <p:iterate type="lt">
                                    <p:tmPct val="10000"/>
                                  </p:iterate>
                                  <p:childTnLst>
                                    <p:animScale>
                                      <p:cBhvr>
                                        <p:cTn id="6" dur="250" autoRev="1" fill="hold">
                                          <p:stCondLst>
                                            <p:cond delay="0"/>
                                          </p:stCondLst>
                                        </p:cTn>
                                        <p:tgtEl>
                                          <p:spTgt spid="2"/>
                                        </p:tgtEl>
                                      </p:cBhvr>
                                      <p:to x="80000" y="100000"/>
                                    </p:animScale>
                                    <p:anim by="(#ppt_w*0.10)" calcmode="lin" valueType="num">
                                      <p:cBhvr>
                                        <p:cTn id="7" dur="250" autoRev="1" fill="hold">
                                          <p:stCondLst>
                                            <p:cond delay="0"/>
                                          </p:stCondLst>
                                        </p:cTn>
                                        <p:tgtEl>
                                          <p:spTgt spid="2"/>
                                        </p:tgtEl>
                                        <p:attrNameLst>
                                          <p:attrName>ppt_x</p:attrName>
                                        </p:attrNameLst>
                                      </p:cBhvr>
                                    </p:anim>
                                    <p:anim by="(-#ppt_w*0.10)" calcmode="lin" valueType="num">
                                      <p:cBhvr>
                                        <p:cTn id="8" dur="250" autoRev="1" fill="hold">
                                          <p:stCondLst>
                                            <p:cond delay="0"/>
                                          </p:stCondLst>
                                        </p:cTn>
                                        <p:tgtEl>
                                          <p:spTgt spid="2"/>
                                        </p:tgtEl>
                                        <p:attrNameLst>
                                          <p:attrName>ppt_y</p:attrName>
                                        </p:attrNameLst>
                                      </p:cBhvr>
                                    </p:anim>
                                    <p:animRot by="-480000">
                                      <p:cBhvr>
                                        <p:cTn id="9" dur="250" autoRev="1"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19909"/>
            <a:ext cx="8229600" cy="1143000"/>
          </a:xfrm>
        </p:spPr>
        <p:txBody>
          <a:bodyPr>
            <a:noAutofit/>
          </a:bodyPr>
          <a:lstStyle/>
          <a:p>
            <a:r>
              <a:rPr lang="es-ES_tradnl" sz="9000" dirty="0"/>
              <a:t>¡NO!  </a:t>
            </a:r>
            <a:endParaRPr lang="en-US" sz="9000" dirty="0"/>
          </a:p>
        </p:txBody>
      </p:sp>
      <p:pic>
        <p:nvPicPr>
          <p:cNvPr id="4" name="Picture 3"/>
          <p:cNvPicPr>
            <a:picLocks noChangeAspect="1"/>
          </p:cNvPicPr>
          <p:nvPr/>
        </p:nvPicPr>
        <p:blipFill>
          <a:blip r:embed="rId3"/>
          <a:stretch>
            <a:fillRect/>
          </a:stretch>
        </p:blipFill>
        <p:spPr>
          <a:xfrm>
            <a:off x="3029527" y="2718955"/>
            <a:ext cx="2855949" cy="3423227"/>
          </a:xfrm>
          <a:prstGeom prst="rect">
            <a:avLst/>
          </a:prstGeom>
        </p:spPr>
      </p:pic>
      <p:pic>
        <p:nvPicPr>
          <p:cNvPr id="5" name="Picture 4" descr="holly.png"/>
          <p:cNvPicPr>
            <a:picLocks noChangeAspect="1"/>
          </p:cNvPicPr>
          <p:nvPr/>
        </p:nvPicPr>
        <p:blipFill>
          <a:blip r:embed="rId4"/>
          <a:stretch>
            <a:fillRect/>
          </a:stretch>
        </p:blipFill>
        <p:spPr>
          <a:xfrm>
            <a:off x="0" y="1"/>
            <a:ext cx="1998777" cy="1731817"/>
          </a:xfrm>
          <a:prstGeom prst="rect">
            <a:avLst/>
          </a:prstGeom>
        </p:spPr>
      </p:pic>
      <p:pic>
        <p:nvPicPr>
          <p:cNvPr id="6" name="Picture 5" descr="holly.png"/>
          <p:cNvPicPr>
            <a:picLocks noChangeAspect="1"/>
          </p:cNvPicPr>
          <p:nvPr/>
        </p:nvPicPr>
        <p:blipFill>
          <a:blip r:embed="rId4"/>
          <a:stretch>
            <a:fillRect/>
          </a:stretch>
        </p:blipFill>
        <p:spPr>
          <a:xfrm rot="17875035">
            <a:off x="6971757" y="235066"/>
            <a:ext cx="1998777" cy="1731817"/>
          </a:xfrm>
          <a:prstGeom prst="rect">
            <a:avLst/>
          </a:prstGeom>
        </p:spPr>
      </p:pic>
      <p:sp>
        <p:nvSpPr>
          <p:cNvPr id="8" name="Action Button: Back or Previous 7">
            <a:hlinkClick r:id="rId5" action="ppaction://hlinksldjump" highlightClick="1"/>
          </p:cNvPr>
          <p:cNvSpPr/>
          <p:nvPr/>
        </p:nvSpPr>
        <p:spPr>
          <a:xfrm>
            <a:off x="7469909" y="5472545"/>
            <a:ext cx="877455" cy="819728"/>
          </a:xfrm>
          <a:prstGeom prst="actionButtonBackPrevio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ohno.mp3">
            <a:hlinkClick r:id="" action="ppaction://media"/>
          </p:cNvPr>
          <p:cNvPicPr>
            <a:picLocks noRot="1" noChangeAspect="1"/>
          </p:cNvPicPr>
          <p:nvPr>
            <a:audioFile r:link="rId1"/>
          </p:nvPr>
        </p:nvPicPr>
        <p:blipFill>
          <a:blip r:embed="rId6"/>
          <a:stretch>
            <a:fillRect/>
          </a:stretch>
        </p:blipFill>
        <p:spPr>
          <a:xfrm>
            <a:off x="7885176" y="967509"/>
            <a:ext cx="304800" cy="304800"/>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0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846138"/>
            <a:ext cx="8229600" cy="1143000"/>
          </a:xfrm>
        </p:spPr>
        <p:txBody>
          <a:bodyPr>
            <a:normAutofit fontScale="90000"/>
          </a:bodyPr>
          <a:lstStyle/>
          <a:p>
            <a:r>
              <a:rPr lang="es-ES_tradnl" sz="8889" b="1" dirty="0">
                <a:solidFill>
                  <a:srgbClr val="C09392"/>
                </a:solidFill>
              </a:rPr>
              <a:t>¡Qué bien!</a:t>
            </a:r>
            <a:r>
              <a:rPr lang="en-US" dirty="0">
                <a:solidFill>
                  <a:srgbClr val="C09392"/>
                </a:solidFill>
              </a:rPr>
              <a:t/>
            </a:r>
            <a:br>
              <a:rPr lang="en-US" dirty="0">
                <a:solidFill>
                  <a:srgbClr val="C09392"/>
                </a:solidFill>
              </a:rPr>
            </a:br>
            <a:endParaRPr lang="en-US" dirty="0">
              <a:solidFill>
                <a:srgbClr val="C09392"/>
              </a:solidFill>
            </a:endParaRPr>
          </a:p>
        </p:txBody>
      </p:sp>
      <p:pic>
        <p:nvPicPr>
          <p:cNvPr id="4" name="Picture 3"/>
          <p:cNvPicPr>
            <a:picLocks noChangeAspect="1"/>
          </p:cNvPicPr>
          <p:nvPr/>
        </p:nvPicPr>
        <p:blipFill>
          <a:blip r:embed="rId3"/>
          <a:stretch>
            <a:fillRect/>
          </a:stretch>
        </p:blipFill>
        <p:spPr>
          <a:xfrm>
            <a:off x="1697182" y="1989138"/>
            <a:ext cx="6207397" cy="4141498"/>
          </a:xfrm>
          <a:prstGeom prst="rect">
            <a:avLst/>
          </a:prstGeom>
        </p:spPr>
      </p:pic>
      <p:sp>
        <p:nvSpPr>
          <p:cNvPr id="6" name="Action Button: Back or Previous 5">
            <a:hlinkClick r:id="rId4" action="ppaction://hlinksldjump" highlightClick="1"/>
          </p:cNvPr>
          <p:cNvSpPr/>
          <p:nvPr/>
        </p:nvSpPr>
        <p:spPr>
          <a:xfrm>
            <a:off x="8081818" y="5882409"/>
            <a:ext cx="877455" cy="819728"/>
          </a:xfrm>
          <a:prstGeom prst="actionButtonBackPrevio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quebien.mp3">
            <a:hlinkClick r:id="" action="ppaction://media"/>
          </p:cNvPr>
          <p:cNvPicPr>
            <a:picLocks noRot="1" noChangeAspect="1"/>
          </p:cNvPicPr>
          <p:nvPr>
            <a:audioFile r:link="rId1"/>
          </p:nvPr>
        </p:nvPicPr>
        <p:blipFill>
          <a:blip r:embed="rId5"/>
          <a:stretch>
            <a:fillRect/>
          </a:stretch>
        </p:blipFill>
        <p:spPr>
          <a:xfrm>
            <a:off x="8382000" y="387096"/>
            <a:ext cx="304800" cy="304800"/>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 name="Rounded Rectangle 15"/>
          <p:cNvSpPr/>
          <p:nvPr/>
        </p:nvSpPr>
        <p:spPr>
          <a:xfrm>
            <a:off x="236681" y="323272"/>
            <a:ext cx="8757228" cy="796637"/>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91655" y="115454"/>
            <a:ext cx="8952345" cy="1143000"/>
          </a:xfrm>
        </p:spPr>
        <p:txBody>
          <a:bodyPr>
            <a:noAutofit/>
          </a:bodyPr>
          <a:lstStyle/>
          <a:p>
            <a:r>
              <a:rPr lang="es-ES_tradnl" sz="4000" b="1" dirty="0" smtClean="0">
                <a:solidFill>
                  <a:srgbClr val="008000"/>
                </a:solidFill>
              </a:rPr>
              <a:t>¿Qué se come en </a:t>
            </a:r>
            <a:r>
              <a:rPr lang="es-ES_tradnl" sz="4000" b="1" dirty="0" err="1" smtClean="0">
                <a:solidFill>
                  <a:srgbClr val="008000"/>
                </a:solidFill>
              </a:rPr>
              <a:t>Españ</a:t>
            </a:r>
            <a:r>
              <a:rPr lang="en-US" sz="4000" b="1" dirty="0" smtClean="0">
                <a:solidFill>
                  <a:srgbClr val="008000"/>
                </a:solidFill>
              </a:rPr>
              <a:t>a el </a:t>
            </a:r>
            <a:r>
              <a:rPr lang="en-US" sz="4000" b="1" dirty="0" err="1" smtClean="0">
                <a:solidFill>
                  <a:srgbClr val="008000"/>
                </a:solidFill>
              </a:rPr>
              <a:t>Día</a:t>
            </a:r>
            <a:r>
              <a:rPr lang="en-US" sz="4000" b="1" dirty="0" smtClean="0">
                <a:solidFill>
                  <a:srgbClr val="008000"/>
                </a:solidFill>
              </a:rPr>
              <a:t> los Reyes</a:t>
            </a:r>
            <a:r>
              <a:rPr lang="es-ES_tradnl" sz="4000" b="1" dirty="0" smtClean="0">
                <a:solidFill>
                  <a:srgbClr val="008000"/>
                </a:solidFill>
              </a:rPr>
              <a:t>? </a:t>
            </a:r>
            <a:endParaRPr lang="en-US" sz="4000" b="1" dirty="0">
              <a:solidFill>
                <a:srgbClr val="008000"/>
              </a:solidFill>
            </a:endParaRPr>
          </a:p>
        </p:txBody>
      </p:sp>
      <p:sp>
        <p:nvSpPr>
          <p:cNvPr id="13" name="Action Button: Custom 12">
            <a:hlinkClick r:id="rId3" action="ppaction://hlinksldjump" highlightClick="1"/>
          </p:cNvPr>
          <p:cNvSpPr/>
          <p:nvPr/>
        </p:nvSpPr>
        <p:spPr>
          <a:xfrm>
            <a:off x="191655" y="1454727"/>
            <a:ext cx="4033981" cy="968269"/>
          </a:xfrm>
          <a:prstGeom prst="actionButtonBlank">
            <a:avLst/>
          </a:prstGeom>
          <a:solidFill>
            <a:srgbClr val="FF0000"/>
          </a:solidFill>
          <a:effectLst>
            <a:outerShdw blurRad="40000" dist="23000" dir="5400000" rotWithShape="0">
              <a:schemeClr val="accent2">
                <a:lumMod val="40000"/>
                <a:lumOff val="60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b="1" dirty="0" err="1" smtClean="0">
                <a:solidFill>
                  <a:schemeClr val="bg1"/>
                </a:solidFill>
              </a:rPr>
              <a:t>Doce</a:t>
            </a:r>
            <a:r>
              <a:rPr lang="en-US" sz="4000" b="1" dirty="0" smtClean="0">
                <a:solidFill>
                  <a:schemeClr val="bg1"/>
                </a:solidFill>
              </a:rPr>
              <a:t> </a:t>
            </a:r>
            <a:r>
              <a:rPr lang="en-US" sz="4000" b="1" dirty="0" err="1" smtClean="0">
                <a:solidFill>
                  <a:schemeClr val="bg1"/>
                </a:solidFill>
              </a:rPr>
              <a:t>uvas</a:t>
            </a:r>
            <a:endParaRPr lang="en-US" sz="4000" dirty="0"/>
          </a:p>
        </p:txBody>
      </p:sp>
      <p:sp>
        <p:nvSpPr>
          <p:cNvPr id="14" name="Action Button: Custom 13">
            <a:hlinkClick r:id="rId4" action="ppaction://hlinksldjump" highlightClick="1"/>
          </p:cNvPr>
          <p:cNvSpPr/>
          <p:nvPr/>
        </p:nvSpPr>
        <p:spPr>
          <a:xfrm>
            <a:off x="4711116" y="1454727"/>
            <a:ext cx="4028793" cy="968269"/>
          </a:xfrm>
          <a:prstGeom prst="actionButtonBlank">
            <a:avLst/>
          </a:prstGeom>
          <a:solidFill>
            <a:srgbClr val="FF0000"/>
          </a:solidFill>
          <a:effectLst>
            <a:outerShdw blurRad="40000" dist="23000" dir="5400000" rotWithShape="0">
              <a:schemeClr val="accent2">
                <a:lumMod val="40000"/>
                <a:lumOff val="60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sz="3600" b="1" dirty="0" smtClean="0"/>
          </a:p>
          <a:p>
            <a:pPr algn="ctr"/>
            <a:r>
              <a:rPr lang="en-US" sz="4000" b="1" dirty="0" smtClean="0"/>
              <a:t>La </a:t>
            </a:r>
            <a:r>
              <a:rPr lang="en-US" sz="4000" b="1" dirty="0" err="1" smtClean="0"/>
              <a:t>rosca</a:t>
            </a:r>
            <a:r>
              <a:rPr lang="en-US" sz="4000" b="1" dirty="0" smtClean="0"/>
              <a:t> de </a:t>
            </a:r>
            <a:r>
              <a:rPr lang="en-US" sz="4000" b="1" dirty="0" err="1" smtClean="0"/>
              <a:t>reyes</a:t>
            </a:r>
            <a:endParaRPr lang="en-US" sz="4000" b="1" dirty="0" smtClean="0"/>
          </a:p>
          <a:p>
            <a:pPr algn="ctr"/>
            <a:endParaRPr lang="en-US" sz="3500" b="1" dirty="0"/>
          </a:p>
        </p:txBody>
      </p:sp>
      <p:sp>
        <p:nvSpPr>
          <p:cNvPr id="19" name="Action Button: Forward or Next 18">
            <a:hlinkClick r:id="rId5" action="ppaction://hlinksldjump" highlightClick="1"/>
          </p:cNvPr>
          <p:cNvSpPr/>
          <p:nvPr/>
        </p:nvSpPr>
        <p:spPr>
          <a:xfrm>
            <a:off x="7758545" y="6153728"/>
            <a:ext cx="981364" cy="704272"/>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50" name="Picture 2" descr="http://navidad.es/wp-content/uploads/2008/12/roscon-de-reyes.jpg"/>
          <p:cNvPicPr>
            <a:picLocks noChangeAspect="1" noChangeArrowheads="1"/>
          </p:cNvPicPr>
          <p:nvPr/>
        </p:nvPicPr>
        <p:blipFill>
          <a:blip r:embed="rId6"/>
          <a:srcRect/>
          <a:stretch>
            <a:fillRect/>
          </a:stretch>
        </p:blipFill>
        <p:spPr bwMode="auto">
          <a:xfrm>
            <a:off x="5120132" y="2716068"/>
            <a:ext cx="3145560" cy="3026029"/>
          </a:xfrm>
          <a:prstGeom prst="rect">
            <a:avLst/>
          </a:prstGeom>
          <a:noFill/>
        </p:spPr>
      </p:pic>
      <p:pic>
        <p:nvPicPr>
          <p:cNvPr id="10" name="Picture 9"/>
          <p:cNvPicPr>
            <a:picLocks noChangeAspect="1"/>
          </p:cNvPicPr>
          <p:nvPr/>
        </p:nvPicPr>
        <p:blipFill>
          <a:blip r:embed="rId7"/>
          <a:stretch>
            <a:fillRect/>
          </a:stretch>
        </p:blipFill>
        <p:spPr>
          <a:xfrm>
            <a:off x="576461" y="2680708"/>
            <a:ext cx="2843395" cy="3061389"/>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fill="hold" grpId="0" nodeType="withEffect">
                                  <p:stCondLst>
                                    <p:cond delay="0"/>
                                  </p:stCondLst>
                                  <p:iterate type="lt">
                                    <p:tmPct val="10000"/>
                                  </p:iterate>
                                  <p:childTnLst>
                                    <p:animScale>
                                      <p:cBhvr>
                                        <p:cTn id="6" dur="250" autoRev="1" fill="hold">
                                          <p:stCondLst>
                                            <p:cond delay="0"/>
                                          </p:stCondLst>
                                        </p:cTn>
                                        <p:tgtEl>
                                          <p:spTgt spid="2"/>
                                        </p:tgtEl>
                                      </p:cBhvr>
                                      <p:to x="80000" y="100000"/>
                                    </p:animScale>
                                    <p:anim by="(#ppt_w*0.10)" calcmode="lin" valueType="num">
                                      <p:cBhvr>
                                        <p:cTn id="7" dur="250" autoRev="1" fill="hold">
                                          <p:stCondLst>
                                            <p:cond delay="0"/>
                                          </p:stCondLst>
                                        </p:cTn>
                                        <p:tgtEl>
                                          <p:spTgt spid="2"/>
                                        </p:tgtEl>
                                        <p:attrNameLst>
                                          <p:attrName>ppt_x</p:attrName>
                                        </p:attrNameLst>
                                      </p:cBhvr>
                                    </p:anim>
                                    <p:anim by="(-#ppt_w*0.10)" calcmode="lin" valueType="num">
                                      <p:cBhvr>
                                        <p:cTn id="8" dur="250" autoRev="1" fill="hold">
                                          <p:stCondLst>
                                            <p:cond delay="0"/>
                                          </p:stCondLst>
                                        </p:cTn>
                                        <p:tgtEl>
                                          <p:spTgt spid="2"/>
                                        </p:tgtEl>
                                        <p:attrNameLst>
                                          <p:attrName>ppt_y</p:attrName>
                                        </p:attrNameLst>
                                      </p:cBhvr>
                                    </p:anim>
                                    <p:animRot by="-480000">
                                      <p:cBhvr>
                                        <p:cTn id="9" dur="250" autoRev="1"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19909"/>
            <a:ext cx="8229600" cy="1143000"/>
          </a:xfrm>
        </p:spPr>
        <p:txBody>
          <a:bodyPr>
            <a:noAutofit/>
          </a:bodyPr>
          <a:lstStyle/>
          <a:p>
            <a:r>
              <a:rPr lang="es-ES_tradnl" sz="9000" dirty="0"/>
              <a:t>¡NO!  </a:t>
            </a:r>
            <a:endParaRPr lang="en-US" sz="9000" dirty="0"/>
          </a:p>
        </p:txBody>
      </p:sp>
      <p:pic>
        <p:nvPicPr>
          <p:cNvPr id="4" name="Picture 3"/>
          <p:cNvPicPr>
            <a:picLocks noChangeAspect="1"/>
          </p:cNvPicPr>
          <p:nvPr/>
        </p:nvPicPr>
        <p:blipFill>
          <a:blip r:embed="rId3"/>
          <a:stretch>
            <a:fillRect/>
          </a:stretch>
        </p:blipFill>
        <p:spPr>
          <a:xfrm>
            <a:off x="3029527" y="2718955"/>
            <a:ext cx="2855949" cy="3423227"/>
          </a:xfrm>
          <a:prstGeom prst="rect">
            <a:avLst/>
          </a:prstGeom>
        </p:spPr>
      </p:pic>
      <p:pic>
        <p:nvPicPr>
          <p:cNvPr id="5" name="Picture 4" descr="holly.png"/>
          <p:cNvPicPr>
            <a:picLocks noChangeAspect="1"/>
          </p:cNvPicPr>
          <p:nvPr/>
        </p:nvPicPr>
        <p:blipFill>
          <a:blip r:embed="rId4"/>
          <a:stretch>
            <a:fillRect/>
          </a:stretch>
        </p:blipFill>
        <p:spPr>
          <a:xfrm>
            <a:off x="0" y="1"/>
            <a:ext cx="1998777" cy="1731817"/>
          </a:xfrm>
          <a:prstGeom prst="rect">
            <a:avLst/>
          </a:prstGeom>
        </p:spPr>
      </p:pic>
      <p:pic>
        <p:nvPicPr>
          <p:cNvPr id="6" name="Picture 5" descr="holly.png"/>
          <p:cNvPicPr>
            <a:picLocks noChangeAspect="1"/>
          </p:cNvPicPr>
          <p:nvPr/>
        </p:nvPicPr>
        <p:blipFill>
          <a:blip r:embed="rId4"/>
          <a:stretch>
            <a:fillRect/>
          </a:stretch>
        </p:blipFill>
        <p:spPr>
          <a:xfrm rot="17875035">
            <a:off x="6971757" y="235066"/>
            <a:ext cx="1998777" cy="1731817"/>
          </a:xfrm>
          <a:prstGeom prst="rect">
            <a:avLst/>
          </a:prstGeom>
        </p:spPr>
      </p:pic>
      <p:sp>
        <p:nvSpPr>
          <p:cNvPr id="8" name="Action Button: Back or Previous 7">
            <a:hlinkClick r:id="rId5" action="ppaction://hlinksldjump" highlightClick="1"/>
          </p:cNvPr>
          <p:cNvSpPr/>
          <p:nvPr/>
        </p:nvSpPr>
        <p:spPr>
          <a:xfrm>
            <a:off x="7469909" y="5472545"/>
            <a:ext cx="877455" cy="819728"/>
          </a:xfrm>
          <a:prstGeom prst="actionButtonBackPrevio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ohno.mp3">
            <a:hlinkClick r:id="" action="ppaction://media"/>
          </p:cNvPr>
          <p:cNvPicPr>
            <a:picLocks noRot="1" noChangeAspect="1"/>
          </p:cNvPicPr>
          <p:nvPr>
            <a:audioFile r:link="rId1"/>
          </p:nvPr>
        </p:nvPicPr>
        <p:blipFill>
          <a:blip r:embed="rId6"/>
          <a:stretch>
            <a:fillRect/>
          </a:stretch>
        </p:blipFill>
        <p:spPr>
          <a:xfrm>
            <a:off x="7885176" y="967509"/>
            <a:ext cx="304800" cy="304800"/>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0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846138"/>
            <a:ext cx="8229600" cy="1143000"/>
          </a:xfrm>
        </p:spPr>
        <p:txBody>
          <a:bodyPr>
            <a:normAutofit fontScale="90000"/>
          </a:bodyPr>
          <a:lstStyle/>
          <a:p>
            <a:r>
              <a:rPr lang="es-ES_tradnl" sz="8889" b="1" dirty="0">
                <a:solidFill>
                  <a:srgbClr val="C09392"/>
                </a:solidFill>
              </a:rPr>
              <a:t>¡Qué bien!</a:t>
            </a:r>
            <a:r>
              <a:rPr lang="en-US" dirty="0">
                <a:solidFill>
                  <a:srgbClr val="C09392"/>
                </a:solidFill>
              </a:rPr>
              <a:t/>
            </a:r>
            <a:br>
              <a:rPr lang="en-US" dirty="0">
                <a:solidFill>
                  <a:srgbClr val="C09392"/>
                </a:solidFill>
              </a:rPr>
            </a:br>
            <a:endParaRPr lang="en-US" dirty="0">
              <a:solidFill>
                <a:srgbClr val="C09392"/>
              </a:solidFill>
            </a:endParaRPr>
          </a:p>
        </p:txBody>
      </p:sp>
      <p:pic>
        <p:nvPicPr>
          <p:cNvPr id="4" name="Picture 3"/>
          <p:cNvPicPr>
            <a:picLocks noChangeAspect="1"/>
          </p:cNvPicPr>
          <p:nvPr/>
        </p:nvPicPr>
        <p:blipFill>
          <a:blip r:embed="rId3"/>
          <a:stretch>
            <a:fillRect/>
          </a:stretch>
        </p:blipFill>
        <p:spPr>
          <a:xfrm>
            <a:off x="1697182" y="1989138"/>
            <a:ext cx="6207397" cy="4141498"/>
          </a:xfrm>
          <a:prstGeom prst="rect">
            <a:avLst/>
          </a:prstGeom>
        </p:spPr>
      </p:pic>
      <p:sp>
        <p:nvSpPr>
          <p:cNvPr id="6" name="Action Button: Back or Previous 5">
            <a:hlinkClick r:id="rId4" action="ppaction://hlinksldjump" highlightClick="1"/>
          </p:cNvPr>
          <p:cNvSpPr/>
          <p:nvPr/>
        </p:nvSpPr>
        <p:spPr>
          <a:xfrm>
            <a:off x="8081818" y="5882409"/>
            <a:ext cx="877455" cy="819728"/>
          </a:xfrm>
          <a:prstGeom prst="actionButtonBackPrevio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quebien.mp3">
            <a:hlinkClick r:id="" action="ppaction://media"/>
          </p:cNvPr>
          <p:cNvPicPr>
            <a:picLocks noRot="1" noChangeAspect="1"/>
          </p:cNvPicPr>
          <p:nvPr>
            <a:audioFile r:link="rId1"/>
          </p:nvPr>
        </p:nvPicPr>
        <p:blipFill>
          <a:blip r:embed="rId5"/>
          <a:stretch>
            <a:fillRect/>
          </a:stretch>
        </p:blipFill>
        <p:spPr>
          <a:xfrm>
            <a:off x="8382000" y="387096"/>
            <a:ext cx="304800" cy="304800"/>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118872" y="922733"/>
            <a:ext cx="8966200" cy="1470025"/>
          </a:xfrm>
        </p:spPr>
        <p:txBody>
          <a:bodyPr>
            <a:noAutofit/>
          </a:bodyPr>
          <a:lstStyle/>
          <a:p>
            <a:r>
              <a:rPr lang="en-US" sz="5000" b="1" dirty="0" smtClean="0">
                <a:solidFill>
                  <a:srgbClr val="99E76B"/>
                </a:solidFill>
              </a:rPr>
              <a:t> ¡Lo has </a:t>
            </a:r>
            <a:r>
              <a:rPr lang="en-US" sz="5000" b="1" dirty="0" err="1" smtClean="0">
                <a:solidFill>
                  <a:srgbClr val="99E76B"/>
                </a:solidFill>
              </a:rPr>
              <a:t>hecho</a:t>
            </a:r>
            <a:r>
              <a:rPr lang="en-US" sz="5000" b="1" dirty="0" smtClean="0">
                <a:solidFill>
                  <a:srgbClr val="99E76B"/>
                </a:solidFill>
              </a:rPr>
              <a:t> </a:t>
            </a:r>
            <a:r>
              <a:rPr lang="en-US" sz="5000" b="1" dirty="0" err="1" smtClean="0">
                <a:solidFill>
                  <a:srgbClr val="99E76B"/>
                </a:solidFill>
              </a:rPr>
              <a:t>bien</a:t>
            </a:r>
            <a:r>
              <a:rPr lang="en-US" sz="5000" b="1" dirty="0" smtClean="0">
                <a:solidFill>
                  <a:srgbClr val="99E76B"/>
                </a:solidFill>
              </a:rPr>
              <a:t>! </a:t>
            </a:r>
            <a:r>
              <a:rPr lang="en-US" sz="6000" b="1" dirty="0" smtClean="0">
                <a:solidFill>
                  <a:srgbClr val="FF0000"/>
                </a:solidFill>
              </a:rPr>
              <a:t/>
            </a:r>
            <a:br>
              <a:rPr lang="en-US" sz="6000" b="1" dirty="0" smtClean="0">
                <a:solidFill>
                  <a:srgbClr val="FF0000"/>
                </a:solidFill>
              </a:rPr>
            </a:br>
            <a:endParaRPr lang="en-US" sz="6000" b="1" dirty="0">
              <a:solidFill>
                <a:srgbClr val="FF0000"/>
              </a:solidFill>
            </a:endParaRPr>
          </a:p>
        </p:txBody>
      </p:sp>
      <p:sp>
        <p:nvSpPr>
          <p:cNvPr id="4" name="TextBox 3"/>
          <p:cNvSpPr txBox="1"/>
          <p:nvPr/>
        </p:nvSpPr>
        <p:spPr>
          <a:xfrm>
            <a:off x="1295461" y="4027803"/>
            <a:ext cx="7066157" cy="1846659"/>
          </a:xfrm>
          <a:prstGeom prst="rect">
            <a:avLst/>
          </a:prstGeom>
          <a:noFill/>
        </p:spPr>
        <p:txBody>
          <a:bodyPr wrap="square" rtlCol="0">
            <a:spAutoFit/>
          </a:bodyPr>
          <a:lstStyle/>
          <a:p>
            <a:r>
              <a:rPr lang="es-ES_tradnl" sz="3800" dirty="0" smtClean="0"/>
              <a:t>¡</a:t>
            </a:r>
            <a:r>
              <a:rPr lang="en-US" sz="3800" dirty="0" err="1" smtClean="0">
                <a:latin typeface="+mj-lt"/>
              </a:rPr>
              <a:t>Tú</a:t>
            </a:r>
            <a:r>
              <a:rPr lang="en-US" sz="3800" dirty="0" smtClean="0">
                <a:latin typeface="+mj-lt"/>
              </a:rPr>
              <a:t> </a:t>
            </a:r>
            <a:r>
              <a:rPr lang="en-US" sz="3800" dirty="0" err="1" smtClean="0">
                <a:latin typeface="+mj-lt"/>
              </a:rPr>
              <a:t>sabes</a:t>
            </a:r>
            <a:r>
              <a:rPr lang="en-US" sz="3800" dirty="0" smtClean="0">
                <a:latin typeface="+mj-lt"/>
              </a:rPr>
              <a:t> mucho </a:t>
            </a:r>
            <a:r>
              <a:rPr lang="en-US" sz="3800" dirty="0" err="1" smtClean="0">
                <a:latin typeface="+mj-lt"/>
              </a:rPr>
              <a:t>sobre</a:t>
            </a:r>
            <a:r>
              <a:rPr lang="en-US" sz="3800" dirty="0" smtClean="0">
                <a:latin typeface="+mj-lt"/>
              </a:rPr>
              <a:t> </a:t>
            </a:r>
            <a:r>
              <a:rPr lang="en-US" sz="3800" dirty="0" smtClean="0">
                <a:solidFill>
                  <a:srgbClr val="00B050"/>
                </a:solidFill>
                <a:latin typeface="+mj-lt"/>
              </a:rPr>
              <a:t>la </a:t>
            </a:r>
            <a:r>
              <a:rPr lang="en-US" sz="3800" dirty="0" err="1" smtClean="0">
                <a:solidFill>
                  <a:srgbClr val="00B050"/>
                </a:solidFill>
                <a:latin typeface="+mj-lt"/>
              </a:rPr>
              <a:t>Navidad</a:t>
            </a:r>
            <a:r>
              <a:rPr lang="en-US" sz="3800" dirty="0" smtClean="0">
                <a:latin typeface="+mj-lt"/>
              </a:rPr>
              <a:t>!  Now, print out the next page and fill in the Venn Diagram!  </a:t>
            </a:r>
            <a:endParaRPr lang="en-US" sz="3800" dirty="0">
              <a:latin typeface="+mj-lt"/>
            </a:endParaRPr>
          </a:p>
        </p:txBody>
      </p:sp>
      <p:sp>
        <p:nvSpPr>
          <p:cNvPr id="6" name="Rectangle 5"/>
          <p:cNvSpPr/>
          <p:nvPr/>
        </p:nvSpPr>
        <p:spPr>
          <a:xfrm>
            <a:off x="1682496" y="1890135"/>
            <a:ext cx="7004304" cy="2308324"/>
          </a:xfrm>
          <a:prstGeom prst="rect">
            <a:avLst/>
          </a:prstGeom>
        </p:spPr>
        <p:txBody>
          <a:bodyPr wrap="square">
            <a:spAutoFit/>
          </a:bodyPr>
          <a:lstStyle/>
          <a:p>
            <a:r>
              <a:rPr lang="en-US" sz="7200" b="1" dirty="0" smtClean="0">
                <a:solidFill>
                  <a:srgbClr val="FF0000"/>
                </a:solidFill>
              </a:rPr>
              <a:t>¡</a:t>
            </a:r>
            <a:r>
              <a:rPr lang="en-US" sz="7200" b="1" dirty="0" err="1" smtClean="0">
                <a:solidFill>
                  <a:srgbClr val="FF0000"/>
                </a:solidFill>
              </a:rPr>
              <a:t>Feliz</a:t>
            </a:r>
            <a:r>
              <a:rPr lang="en-US" sz="7200" b="1" dirty="0" smtClean="0">
                <a:solidFill>
                  <a:srgbClr val="FF0000"/>
                </a:solidFill>
              </a:rPr>
              <a:t> </a:t>
            </a:r>
            <a:r>
              <a:rPr lang="en-US" sz="7200" b="1" dirty="0" err="1" smtClean="0">
                <a:solidFill>
                  <a:srgbClr val="FF0000"/>
                </a:solidFill>
              </a:rPr>
              <a:t>Navidad</a:t>
            </a:r>
            <a:r>
              <a:rPr lang="en-US" sz="7200" b="1" dirty="0" smtClean="0">
                <a:solidFill>
                  <a:srgbClr val="FF0000"/>
                </a:solidFill>
              </a:rPr>
              <a:t>! </a:t>
            </a:r>
            <a:br>
              <a:rPr lang="en-US" sz="7200" b="1" dirty="0" smtClean="0">
                <a:solidFill>
                  <a:srgbClr val="FF0000"/>
                </a:solidFill>
              </a:rPr>
            </a:br>
            <a:endParaRPr lang="en-US" sz="7200" dirty="0">
              <a:solidFill>
                <a:srgbClr val="FF0000"/>
              </a:solidFill>
            </a:endParaRPr>
          </a:p>
        </p:txBody>
      </p:sp>
      <p:pic>
        <p:nvPicPr>
          <p:cNvPr id="8" name="Picture 7" descr="stocking.jpg"/>
          <p:cNvPicPr>
            <a:picLocks noChangeAspect="1"/>
          </p:cNvPicPr>
          <p:nvPr/>
        </p:nvPicPr>
        <p:blipFill>
          <a:blip r:embed="rId3"/>
          <a:stretch>
            <a:fillRect/>
          </a:stretch>
        </p:blipFill>
        <p:spPr>
          <a:xfrm>
            <a:off x="0" y="6201254"/>
            <a:ext cx="557784" cy="656746"/>
          </a:xfrm>
          <a:prstGeom prst="rect">
            <a:avLst/>
          </a:prstGeom>
        </p:spPr>
      </p:pic>
      <p:pic>
        <p:nvPicPr>
          <p:cNvPr id="9" name="Picture 8" descr="stocking.jpg"/>
          <p:cNvPicPr>
            <a:picLocks noChangeAspect="1"/>
          </p:cNvPicPr>
          <p:nvPr/>
        </p:nvPicPr>
        <p:blipFill>
          <a:blip r:embed="rId3"/>
          <a:stretch>
            <a:fillRect/>
          </a:stretch>
        </p:blipFill>
        <p:spPr>
          <a:xfrm>
            <a:off x="0" y="5323430"/>
            <a:ext cx="557784" cy="656746"/>
          </a:xfrm>
          <a:prstGeom prst="rect">
            <a:avLst/>
          </a:prstGeom>
        </p:spPr>
      </p:pic>
      <p:pic>
        <p:nvPicPr>
          <p:cNvPr id="10" name="Picture 9" descr="stocking.jpg"/>
          <p:cNvPicPr>
            <a:picLocks noChangeAspect="1"/>
          </p:cNvPicPr>
          <p:nvPr/>
        </p:nvPicPr>
        <p:blipFill>
          <a:blip r:embed="rId3"/>
          <a:stretch>
            <a:fillRect/>
          </a:stretch>
        </p:blipFill>
        <p:spPr>
          <a:xfrm>
            <a:off x="0" y="4526280"/>
            <a:ext cx="557784" cy="656746"/>
          </a:xfrm>
          <a:prstGeom prst="rect">
            <a:avLst/>
          </a:prstGeom>
        </p:spPr>
      </p:pic>
      <p:pic>
        <p:nvPicPr>
          <p:cNvPr id="11" name="Picture 10" descr="stocking.jpg"/>
          <p:cNvPicPr>
            <a:picLocks noChangeAspect="1"/>
          </p:cNvPicPr>
          <p:nvPr/>
        </p:nvPicPr>
        <p:blipFill>
          <a:blip r:embed="rId3"/>
          <a:stretch>
            <a:fillRect/>
          </a:stretch>
        </p:blipFill>
        <p:spPr>
          <a:xfrm>
            <a:off x="0" y="3541713"/>
            <a:ext cx="557784" cy="656746"/>
          </a:xfrm>
          <a:prstGeom prst="rect">
            <a:avLst/>
          </a:prstGeom>
        </p:spPr>
      </p:pic>
      <p:pic>
        <p:nvPicPr>
          <p:cNvPr id="12" name="Picture 11" descr="stocking.jpg"/>
          <p:cNvPicPr>
            <a:picLocks noChangeAspect="1"/>
          </p:cNvPicPr>
          <p:nvPr/>
        </p:nvPicPr>
        <p:blipFill>
          <a:blip r:embed="rId3"/>
          <a:stretch>
            <a:fillRect/>
          </a:stretch>
        </p:blipFill>
        <p:spPr>
          <a:xfrm>
            <a:off x="4962144" y="6201254"/>
            <a:ext cx="557784" cy="656746"/>
          </a:xfrm>
          <a:prstGeom prst="rect">
            <a:avLst/>
          </a:prstGeom>
        </p:spPr>
      </p:pic>
      <p:pic>
        <p:nvPicPr>
          <p:cNvPr id="13" name="Picture 12" descr="stocking.jpg"/>
          <p:cNvPicPr>
            <a:picLocks noChangeAspect="1"/>
          </p:cNvPicPr>
          <p:nvPr/>
        </p:nvPicPr>
        <p:blipFill>
          <a:blip r:embed="rId3"/>
          <a:stretch>
            <a:fillRect/>
          </a:stretch>
        </p:blipFill>
        <p:spPr>
          <a:xfrm>
            <a:off x="3726180" y="6201254"/>
            <a:ext cx="557784" cy="656746"/>
          </a:xfrm>
          <a:prstGeom prst="rect">
            <a:avLst/>
          </a:prstGeom>
        </p:spPr>
      </p:pic>
      <p:pic>
        <p:nvPicPr>
          <p:cNvPr id="14" name="Picture 13" descr="stocking.jpg"/>
          <p:cNvPicPr>
            <a:picLocks noChangeAspect="1"/>
          </p:cNvPicPr>
          <p:nvPr/>
        </p:nvPicPr>
        <p:blipFill>
          <a:blip r:embed="rId3"/>
          <a:stretch>
            <a:fillRect/>
          </a:stretch>
        </p:blipFill>
        <p:spPr>
          <a:xfrm>
            <a:off x="8586216" y="4526280"/>
            <a:ext cx="557784" cy="656746"/>
          </a:xfrm>
          <a:prstGeom prst="rect">
            <a:avLst/>
          </a:prstGeom>
        </p:spPr>
      </p:pic>
      <p:pic>
        <p:nvPicPr>
          <p:cNvPr id="15" name="Picture 14" descr="stocking.jpg"/>
          <p:cNvPicPr>
            <a:picLocks noChangeAspect="1"/>
          </p:cNvPicPr>
          <p:nvPr/>
        </p:nvPicPr>
        <p:blipFill>
          <a:blip r:embed="rId3"/>
          <a:stretch>
            <a:fillRect/>
          </a:stretch>
        </p:blipFill>
        <p:spPr>
          <a:xfrm>
            <a:off x="8586216" y="5323430"/>
            <a:ext cx="557784" cy="656746"/>
          </a:xfrm>
          <a:prstGeom prst="rect">
            <a:avLst/>
          </a:prstGeom>
        </p:spPr>
      </p:pic>
      <p:pic>
        <p:nvPicPr>
          <p:cNvPr id="16" name="Picture 15" descr="stocking.jpg"/>
          <p:cNvPicPr>
            <a:picLocks noChangeAspect="1"/>
          </p:cNvPicPr>
          <p:nvPr/>
        </p:nvPicPr>
        <p:blipFill>
          <a:blip r:embed="rId3"/>
          <a:stretch>
            <a:fillRect/>
          </a:stretch>
        </p:blipFill>
        <p:spPr>
          <a:xfrm>
            <a:off x="8586216" y="6201254"/>
            <a:ext cx="557784" cy="656746"/>
          </a:xfrm>
          <a:prstGeom prst="rect">
            <a:avLst/>
          </a:prstGeom>
        </p:spPr>
      </p:pic>
      <p:pic>
        <p:nvPicPr>
          <p:cNvPr id="17" name="Picture 16" descr="stocking.jpg"/>
          <p:cNvPicPr>
            <a:picLocks noChangeAspect="1"/>
          </p:cNvPicPr>
          <p:nvPr/>
        </p:nvPicPr>
        <p:blipFill>
          <a:blip r:embed="rId3"/>
          <a:stretch>
            <a:fillRect/>
          </a:stretch>
        </p:blipFill>
        <p:spPr>
          <a:xfrm>
            <a:off x="7344267" y="6201254"/>
            <a:ext cx="557784" cy="656746"/>
          </a:xfrm>
          <a:prstGeom prst="rect">
            <a:avLst/>
          </a:prstGeom>
        </p:spPr>
      </p:pic>
      <p:pic>
        <p:nvPicPr>
          <p:cNvPr id="18" name="Picture 17" descr="stocking.jpg"/>
          <p:cNvPicPr>
            <a:picLocks noChangeAspect="1"/>
          </p:cNvPicPr>
          <p:nvPr/>
        </p:nvPicPr>
        <p:blipFill>
          <a:blip r:embed="rId3"/>
          <a:stretch>
            <a:fillRect/>
          </a:stretch>
        </p:blipFill>
        <p:spPr>
          <a:xfrm>
            <a:off x="8586216" y="3563243"/>
            <a:ext cx="557784" cy="656746"/>
          </a:xfrm>
          <a:prstGeom prst="rect">
            <a:avLst/>
          </a:prstGeom>
        </p:spPr>
      </p:pic>
      <p:pic>
        <p:nvPicPr>
          <p:cNvPr id="19" name="Picture 18" descr="stocking.jpg"/>
          <p:cNvPicPr>
            <a:picLocks noChangeAspect="1"/>
          </p:cNvPicPr>
          <p:nvPr/>
        </p:nvPicPr>
        <p:blipFill>
          <a:blip r:embed="rId3"/>
          <a:stretch>
            <a:fillRect/>
          </a:stretch>
        </p:blipFill>
        <p:spPr>
          <a:xfrm>
            <a:off x="6181344" y="6201254"/>
            <a:ext cx="557784" cy="656746"/>
          </a:xfrm>
          <a:prstGeom prst="rect">
            <a:avLst/>
          </a:prstGeom>
        </p:spPr>
      </p:pic>
      <p:pic>
        <p:nvPicPr>
          <p:cNvPr id="20" name="Picture 19" descr="stocking.jpg"/>
          <p:cNvPicPr>
            <a:picLocks noChangeAspect="1"/>
          </p:cNvPicPr>
          <p:nvPr/>
        </p:nvPicPr>
        <p:blipFill>
          <a:blip r:embed="rId3"/>
          <a:stretch>
            <a:fillRect/>
          </a:stretch>
        </p:blipFill>
        <p:spPr>
          <a:xfrm>
            <a:off x="1220444" y="6201254"/>
            <a:ext cx="557784" cy="656746"/>
          </a:xfrm>
          <a:prstGeom prst="rect">
            <a:avLst/>
          </a:prstGeom>
        </p:spPr>
      </p:pic>
      <p:pic>
        <p:nvPicPr>
          <p:cNvPr id="21" name="Picture 20" descr="stocking.jpg"/>
          <p:cNvPicPr>
            <a:picLocks noChangeAspect="1"/>
          </p:cNvPicPr>
          <p:nvPr/>
        </p:nvPicPr>
        <p:blipFill>
          <a:blip r:embed="rId3"/>
          <a:stretch>
            <a:fillRect/>
          </a:stretch>
        </p:blipFill>
        <p:spPr>
          <a:xfrm>
            <a:off x="2301240" y="6201254"/>
            <a:ext cx="557784" cy="656746"/>
          </a:xfrm>
          <a:prstGeom prst="rect">
            <a:avLst/>
          </a:prstGeom>
        </p:spPr>
      </p:pic>
      <p:pic>
        <p:nvPicPr>
          <p:cNvPr id="22" name="Picture 21" descr="stocking.jpg"/>
          <p:cNvPicPr>
            <a:picLocks noChangeAspect="1"/>
          </p:cNvPicPr>
          <p:nvPr/>
        </p:nvPicPr>
        <p:blipFill>
          <a:blip r:embed="rId3"/>
          <a:stretch>
            <a:fillRect/>
          </a:stretch>
        </p:blipFill>
        <p:spPr>
          <a:xfrm>
            <a:off x="8586216" y="2578124"/>
            <a:ext cx="557784" cy="656746"/>
          </a:xfrm>
          <a:prstGeom prst="rect">
            <a:avLst/>
          </a:prstGeom>
        </p:spPr>
      </p:pic>
      <p:pic>
        <p:nvPicPr>
          <p:cNvPr id="23" name="Picture 22" descr="stocking.jpg"/>
          <p:cNvPicPr>
            <a:picLocks noChangeAspect="1"/>
          </p:cNvPicPr>
          <p:nvPr/>
        </p:nvPicPr>
        <p:blipFill>
          <a:blip r:embed="rId3"/>
          <a:stretch>
            <a:fillRect/>
          </a:stretch>
        </p:blipFill>
        <p:spPr>
          <a:xfrm>
            <a:off x="8586216" y="1736012"/>
            <a:ext cx="557784" cy="656746"/>
          </a:xfrm>
          <a:prstGeom prst="rect">
            <a:avLst/>
          </a:prstGeom>
        </p:spPr>
      </p:pic>
      <p:pic>
        <p:nvPicPr>
          <p:cNvPr id="24" name="Picture 23" descr="stocking.jpg"/>
          <p:cNvPicPr>
            <a:picLocks noChangeAspect="1"/>
          </p:cNvPicPr>
          <p:nvPr/>
        </p:nvPicPr>
        <p:blipFill>
          <a:blip r:embed="rId3"/>
          <a:stretch>
            <a:fillRect/>
          </a:stretch>
        </p:blipFill>
        <p:spPr>
          <a:xfrm>
            <a:off x="0" y="2578124"/>
            <a:ext cx="557784" cy="656746"/>
          </a:xfrm>
          <a:prstGeom prst="rect">
            <a:avLst/>
          </a:prstGeom>
        </p:spPr>
      </p:pic>
      <p:pic>
        <p:nvPicPr>
          <p:cNvPr id="25" name="Picture 24" descr="stocking.jpg"/>
          <p:cNvPicPr>
            <a:picLocks noChangeAspect="1"/>
          </p:cNvPicPr>
          <p:nvPr/>
        </p:nvPicPr>
        <p:blipFill>
          <a:blip r:embed="rId3"/>
          <a:stretch>
            <a:fillRect/>
          </a:stretch>
        </p:blipFill>
        <p:spPr>
          <a:xfrm>
            <a:off x="8586216" y="922733"/>
            <a:ext cx="557784" cy="656746"/>
          </a:xfrm>
          <a:prstGeom prst="rect">
            <a:avLst/>
          </a:prstGeom>
        </p:spPr>
      </p:pic>
      <p:pic>
        <p:nvPicPr>
          <p:cNvPr id="26" name="Picture 25" descr="stocking.jpg"/>
          <p:cNvPicPr>
            <a:picLocks noChangeAspect="1"/>
          </p:cNvPicPr>
          <p:nvPr/>
        </p:nvPicPr>
        <p:blipFill>
          <a:blip r:embed="rId3"/>
          <a:stretch>
            <a:fillRect/>
          </a:stretch>
        </p:blipFill>
        <p:spPr>
          <a:xfrm>
            <a:off x="8586216" y="0"/>
            <a:ext cx="557784" cy="656746"/>
          </a:xfrm>
          <a:prstGeom prst="rect">
            <a:avLst/>
          </a:prstGeom>
        </p:spPr>
      </p:pic>
      <p:pic>
        <p:nvPicPr>
          <p:cNvPr id="27" name="Picture 26" descr="stocking.jpg"/>
          <p:cNvPicPr>
            <a:picLocks noChangeAspect="1"/>
          </p:cNvPicPr>
          <p:nvPr/>
        </p:nvPicPr>
        <p:blipFill>
          <a:blip r:embed="rId3"/>
          <a:stretch>
            <a:fillRect/>
          </a:stretch>
        </p:blipFill>
        <p:spPr>
          <a:xfrm>
            <a:off x="0" y="1736012"/>
            <a:ext cx="557784" cy="656746"/>
          </a:xfrm>
          <a:prstGeom prst="rect">
            <a:avLst/>
          </a:prstGeom>
        </p:spPr>
      </p:pic>
      <p:pic>
        <p:nvPicPr>
          <p:cNvPr id="28" name="Picture 27" descr="stocking.jpg"/>
          <p:cNvPicPr>
            <a:picLocks noChangeAspect="1"/>
          </p:cNvPicPr>
          <p:nvPr/>
        </p:nvPicPr>
        <p:blipFill>
          <a:blip r:embed="rId3"/>
          <a:stretch>
            <a:fillRect/>
          </a:stretch>
        </p:blipFill>
        <p:spPr>
          <a:xfrm>
            <a:off x="0" y="0"/>
            <a:ext cx="557784" cy="656746"/>
          </a:xfrm>
          <a:prstGeom prst="rect">
            <a:avLst/>
          </a:prstGeom>
        </p:spPr>
      </p:pic>
      <p:pic>
        <p:nvPicPr>
          <p:cNvPr id="29" name="Picture 28" descr="stocking.jpg"/>
          <p:cNvPicPr>
            <a:picLocks noChangeAspect="1"/>
          </p:cNvPicPr>
          <p:nvPr/>
        </p:nvPicPr>
        <p:blipFill>
          <a:blip r:embed="rId3"/>
          <a:stretch>
            <a:fillRect/>
          </a:stretch>
        </p:blipFill>
        <p:spPr>
          <a:xfrm>
            <a:off x="7760208" y="0"/>
            <a:ext cx="557784" cy="656746"/>
          </a:xfrm>
          <a:prstGeom prst="rect">
            <a:avLst/>
          </a:prstGeom>
        </p:spPr>
      </p:pic>
      <p:pic>
        <p:nvPicPr>
          <p:cNvPr id="30" name="Picture 29" descr="stocking.jpg"/>
          <p:cNvPicPr>
            <a:picLocks noChangeAspect="1"/>
          </p:cNvPicPr>
          <p:nvPr/>
        </p:nvPicPr>
        <p:blipFill>
          <a:blip r:embed="rId3"/>
          <a:stretch>
            <a:fillRect/>
          </a:stretch>
        </p:blipFill>
        <p:spPr>
          <a:xfrm>
            <a:off x="6739128" y="0"/>
            <a:ext cx="557784" cy="656746"/>
          </a:xfrm>
          <a:prstGeom prst="rect">
            <a:avLst/>
          </a:prstGeom>
        </p:spPr>
      </p:pic>
      <p:pic>
        <p:nvPicPr>
          <p:cNvPr id="31" name="Picture 30" descr="stocking.jpg"/>
          <p:cNvPicPr>
            <a:picLocks noChangeAspect="1"/>
          </p:cNvPicPr>
          <p:nvPr/>
        </p:nvPicPr>
        <p:blipFill>
          <a:blip r:embed="rId3"/>
          <a:stretch>
            <a:fillRect/>
          </a:stretch>
        </p:blipFill>
        <p:spPr>
          <a:xfrm>
            <a:off x="5792724" y="0"/>
            <a:ext cx="557784" cy="656746"/>
          </a:xfrm>
          <a:prstGeom prst="rect">
            <a:avLst/>
          </a:prstGeom>
        </p:spPr>
      </p:pic>
      <p:pic>
        <p:nvPicPr>
          <p:cNvPr id="32" name="Picture 31" descr="stocking.jpg"/>
          <p:cNvPicPr>
            <a:picLocks noChangeAspect="1"/>
          </p:cNvPicPr>
          <p:nvPr/>
        </p:nvPicPr>
        <p:blipFill>
          <a:blip r:embed="rId3"/>
          <a:stretch>
            <a:fillRect/>
          </a:stretch>
        </p:blipFill>
        <p:spPr>
          <a:xfrm>
            <a:off x="4828540" y="0"/>
            <a:ext cx="557784" cy="656746"/>
          </a:xfrm>
          <a:prstGeom prst="rect">
            <a:avLst/>
          </a:prstGeom>
        </p:spPr>
      </p:pic>
      <p:pic>
        <p:nvPicPr>
          <p:cNvPr id="33" name="Picture 32" descr="stocking.jpg"/>
          <p:cNvPicPr>
            <a:picLocks noChangeAspect="1"/>
          </p:cNvPicPr>
          <p:nvPr/>
        </p:nvPicPr>
        <p:blipFill>
          <a:blip r:embed="rId3"/>
          <a:stretch>
            <a:fillRect/>
          </a:stretch>
        </p:blipFill>
        <p:spPr>
          <a:xfrm>
            <a:off x="2893796" y="0"/>
            <a:ext cx="557784" cy="656746"/>
          </a:xfrm>
          <a:prstGeom prst="rect">
            <a:avLst/>
          </a:prstGeom>
        </p:spPr>
      </p:pic>
      <p:pic>
        <p:nvPicPr>
          <p:cNvPr id="34" name="Picture 33" descr="stocking.jpg"/>
          <p:cNvPicPr>
            <a:picLocks noChangeAspect="1"/>
          </p:cNvPicPr>
          <p:nvPr/>
        </p:nvPicPr>
        <p:blipFill>
          <a:blip r:embed="rId3"/>
          <a:stretch>
            <a:fillRect/>
          </a:stretch>
        </p:blipFill>
        <p:spPr>
          <a:xfrm>
            <a:off x="2022348" y="0"/>
            <a:ext cx="557784" cy="656746"/>
          </a:xfrm>
          <a:prstGeom prst="rect">
            <a:avLst/>
          </a:prstGeom>
        </p:spPr>
      </p:pic>
      <p:pic>
        <p:nvPicPr>
          <p:cNvPr id="35" name="Picture 34" descr="stocking.jpg"/>
          <p:cNvPicPr>
            <a:picLocks noChangeAspect="1"/>
          </p:cNvPicPr>
          <p:nvPr/>
        </p:nvPicPr>
        <p:blipFill>
          <a:blip r:embed="rId3"/>
          <a:stretch>
            <a:fillRect/>
          </a:stretch>
        </p:blipFill>
        <p:spPr>
          <a:xfrm>
            <a:off x="3855720" y="0"/>
            <a:ext cx="557784" cy="656746"/>
          </a:xfrm>
          <a:prstGeom prst="rect">
            <a:avLst/>
          </a:prstGeom>
        </p:spPr>
      </p:pic>
      <p:pic>
        <p:nvPicPr>
          <p:cNvPr id="36" name="Picture 35" descr="stocking.jpg"/>
          <p:cNvPicPr>
            <a:picLocks noChangeAspect="1"/>
          </p:cNvPicPr>
          <p:nvPr/>
        </p:nvPicPr>
        <p:blipFill>
          <a:blip r:embed="rId3"/>
          <a:stretch>
            <a:fillRect/>
          </a:stretch>
        </p:blipFill>
        <p:spPr>
          <a:xfrm>
            <a:off x="941552" y="0"/>
            <a:ext cx="557784" cy="656746"/>
          </a:xfrm>
          <a:prstGeom prst="rect">
            <a:avLst/>
          </a:prstGeom>
        </p:spPr>
      </p:pic>
      <p:pic>
        <p:nvPicPr>
          <p:cNvPr id="37" name="Picture 36" descr="stocking.jpg"/>
          <p:cNvPicPr>
            <a:picLocks noChangeAspect="1"/>
          </p:cNvPicPr>
          <p:nvPr/>
        </p:nvPicPr>
        <p:blipFill>
          <a:blip r:embed="rId3"/>
          <a:stretch>
            <a:fillRect/>
          </a:stretch>
        </p:blipFill>
        <p:spPr>
          <a:xfrm>
            <a:off x="0" y="915608"/>
            <a:ext cx="557784" cy="656746"/>
          </a:xfrm>
          <a:prstGeom prst="rect">
            <a:avLst/>
          </a:prstGeom>
        </p:spPr>
      </p:pic>
      <p:pic>
        <p:nvPicPr>
          <p:cNvPr id="38" name="quebien.mp3">
            <a:hlinkClick r:id="" action="ppaction://media"/>
          </p:cNvPr>
          <p:cNvPicPr>
            <a:picLocks noRot="1" noChangeAspect="1"/>
          </p:cNvPicPr>
          <p:nvPr>
            <a:audioFile r:link="rId1"/>
          </p:nvPr>
        </p:nvPicPr>
        <p:blipFill>
          <a:blip r:embed="rId4"/>
          <a:stretch>
            <a:fillRect/>
          </a:stretch>
        </p:blipFill>
        <p:spPr>
          <a:xfrm>
            <a:off x="8382000" y="387096"/>
            <a:ext cx="304800" cy="304800"/>
          </a:xfrm>
          <a:prstGeom prst="rect">
            <a:avLst/>
          </a:prstGeom>
        </p:spPr>
      </p:pic>
      <p:sp>
        <p:nvSpPr>
          <p:cNvPr id="39" name="Action Button: Forward or Next 38">
            <a:hlinkClick r:id="rId5" action="ppaction://hlinksldjump" highlightClick="1"/>
          </p:cNvPr>
          <p:cNvSpPr/>
          <p:nvPr/>
        </p:nvSpPr>
        <p:spPr>
          <a:xfrm>
            <a:off x="7668890" y="5609102"/>
            <a:ext cx="713110" cy="530720"/>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fill="hold" grpId="0" nodeType="withEffect">
                                  <p:stCondLst>
                                    <p:cond delay="0"/>
                                  </p:stCondLst>
                                  <p:iterate type="lt">
                                    <p:tmPct val="10000"/>
                                  </p:iterate>
                                  <p:childTnLst>
                                    <p:animScale>
                                      <p:cBhvr>
                                        <p:cTn id="6" dur="250" autoRev="1" fill="hold">
                                          <p:stCondLst>
                                            <p:cond delay="0"/>
                                          </p:stCondLst>
                                        </p:cTn>
                                        <p:tgtEl>
                                          <p:spTgt spid="2"/>
                                        </p:tgtEl>
                                      </p:cBhvr>
                                      <p:to x="80000" y="100000"/>
                                    </p:animScale>
                                    <p:anim by="(#ppt_w*0.10)" calcmode="lin" valueType="num">
                                      <p:cBhvr>
                                        <p:cTn id="7" dur="250" autoRev="1" fill="hold">
                                          <p:stCondLst>
                                            <p:cond delay="0"/>
                                          </p:stCondLst>
                                        </p:cTn>
                                        <p:tgtEl>
                                          <p:spTgt spid="2"/>
                                        </p:tgtEl>
                                        <p:attrNameLst>
                                          <p:attrName>ppt_x</p:attrName>
                                        </p:attrNameLst>
                                      </p:cBhvr>
                                    </p:anim>
                                    <p:anim by="(-#ppt_w*0.10)" calcmode="lin" valueType="num">
                                      <p:cBhvr>
                                        <p:cTn id="8" dur="250" autoRev="1" fill="hold">
                                          <p:stCondLst>
                                            <p:cond delay="0"/>
                                          </p:stCondLst>
                                        </p:cTn>
                                        <p:tgtEl>
                                          <p:spTgt spid="2"/>
                                        </p:tgtEl>
                                        <p:attrNameLst>
                                          <p:attrName>ppt_y</p:attrName>
                                        </p:attrNameLst>
                                      </p:cBhvr>
                                    </p:anim>
                                    <p:animRot by="-480000">
                                      <p:cBhvr>
                                        <p:cTn id="9" dur="250" autoRev="1" fill="hold">
                                          <p:stCondLst>
                                            <p:cond delay="0"/>
                                          </p:stCondLst>
                                        </p:cTn>
                                        <p:tgtEl>
                                          <p:spTgt spid="2"/>
                                        </p:tgtEl>
                                        <p:attrNameLst>
                                          <p:attrName>r</p:attrName>
                                        </p:attrNameLst>
                                      </p:cBhvr>
                                    </p:animRot>
                                  </p:childTnLst>
                                </p:cTn>
                              </p:par>
                            </p:childTnLst>
                          </p:cTn>
                        </p:par>
                        <p:par>
                          <p:cTn id="10" fill="hold">
                            <p:stCondLst>
                              <p:cond delay="1300"/>
                            </p:stCondLst>
                            <p:childTnLst>
                              <p:par>
                                <p:cTn id="11" presetID="1" presetClass="mediacall" presetSubtype="0" fill="hold" nodeType="afterEffect">
                                  <p:stCondLst>
                                    <p:cond delay="0"/>
                                  </p:stCondLst>
                                  <p:childTnLst>
                                    <p:cmd type="call" cmd="playFrom(0.0)">
                                      <p:cBhvr>
                                        <p:cTn id="12" dur="1098"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38"/>
                </p:tgtEl>
              </p:cMediaNode>
            </p:audio>
          </p:childTnLst>
        </p:cTn>
      </p:par>
    </p:tnLst>
    <p:bldLst>
      <p:bldP spid="2" grpId="0"/>
    </p:bld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_tradnl" dirty="0" smtClean="0">
                <a:solidFill>
                  <a:srgbClr val="FF0000"/>
                </a:solidFill>
              </a:rPr>
              <a:t/>
            </a:r>
            <a:br>
              <a:rPr lang="es-ES_tradnl" dirty="0" smtClean="0">
                <a:solidFill>
                  <a:srgbClr val="FF0000"/>
                </a:solidFill>
              </a:rPr>
            </a:br>
            <a:r>
              <a:rPr lang="es-ES_tradnl" b="1" dirty="0" smtClean="0">
                <a:solidFill>
                  <a:srgbClr val="FF0000"/>
                </a:solidFill>
              </a:rPr>
              <a:t>¿Cómo es la Navidad en España? </a:t>
            </a:r>
            <a:r>
              <a:rPr lang="en-US" dirty="0" smtClean="0"/>
              <a:t/>
            </a:r>
            <a:br>
              <a:rPr lang="en-US" dirty="0" smtClean="0"/>
            </a:br>
            <a:endParaRPr lang="en-US" dirty="0"/>
          </a:p>
        </p:txBody>
      </p:sp>
      <p:sp>
        <p:nvSpPr>
          <p:cNvPr id="3" name="Content Placeholder 2"/>
          <p:cNvSpPr>
            <a:spLocks noGrp="1"/>
          </p:cNvSpPr>
          <p:nvPr>
            <p:ph idx="1"/>
          </p:nvPr>
        </p:nvSpPr>
        <p:spPr>
          <a:xfrm>
            <a:off x="210312" y="1627909"/>
            <a:ext cx="9180576" cy="5024726"/>
          </a:xfrm>
        </p:spPr>
        <p:txBody>
          <a:bodyPr>
            <a:normAutofit fontScale="92500" lnSpcReduction="10000"/>
          </a:bodyPr>
          <a:lstStyle/>
          <a:p>
            <a:r>
              <a:rPr lang="en-US" sz="2595" b="1" dirty="0" smtClean="0">
                <a:solidFill>
                  <a:schemeClr val="bg1"/>
                </a:solidFill>
              </a:rPr>
              <a:t>En </a:t>
            </a:r>
            <a:r>
              <a:rPr lang="es-ES_tradnl" sz="2595" b="1" dirty="0" smtClean="0">
                <a:solidFill>
                  <a:schemeClr val="bg1"/>
                </a:solidFill>
              </a:rPr>
              <a:t>España la Navidad</a:t>
            </a:r>
            <a:r>
              <a:rPr lang="es-ES_tradnl" sz="2595" b="1" dirty="0" smtClean="0">
                <a:solidFill>
                  <a:srgbClr val="99E76B"/>
                </a:solidFill>
              </a:rPr>
              <a:t> (Christmas) </a:t>
            </a:r>
          </a:p>
          <a:p>
            <a:pPr>
              <a:buNone/>
            </a:pPr>
            <a:r>
              <a:rPr lang="es-ES_tradnl" sz="2595" b="1" dirty="0" smtClean="0">
                <a:solidFill>
                  <a:srgbClr val="99E76B"/>
                </a:solidFill>
              </a:rPr>
              <a:t>								- el veinticinco de diciembre</a:t>
            </a:r>
          </a:p>
          <a:p>
            <a:r>
              <a:rPr lang="es-ES_tradnl" sz="2595" b="1" dirty="0" smtClean="0">
                <a:solidFill>
                  <a:schemeClr val="bg1"/>
                </a:solidFill>
              </a:rPr>
              <a:t>Es religioso y es muy importante</a:t>
            </a:r>
          </a:p>
          <a:p>
            <a:r>
              <a:rPr lang="es-ES_tradnl" sz="2595" b="1" dirty="0" smtClean="0">
                <a:solidFill>
                  <a:schemeClr val="bg1"/>
                </a:solidFill>
              </a:rPr>
              <a:t>Hay vacaciones de escuela y trabajo </a:t>
            </a:r>
          </a:p>
          <a:p>
            <a:pPr>
              <a:buNone/>
            </a:pPr>
            <a:endParaRPr lang="es-ES_tradnl" sz="2595" b="1" dirty="0" smtClean="0">
              <a:solidFill>
                <a:schemeClr val="bg1"/>
              </a:solidFill>
            </a:endParaRPr>
          </a:p>
          <a:p>
            <a:r>
              <a:rPr lang="es-ES_tradnl" sz="2595" b="1" dirty="0" smtClean="0">
                <a:solidFill>
                  <a:schemeClr val="bg1"/>
                </a:solidFill>
              </a:rPr>
              <a:t>Hay la Nochebuena, </a:t>
            </a:r>
            <a:r>
              <a:rPr lang="es-ES_tradnl" sz="2595" b="1" dirty="0" err="1" smtClean="0">
                <a:solidFill>
                  <a:schemeClr val="bg1"/>
                </a:solidFill>
              </a:rPr>
              <a:t>literally</a:t>
            </a:r>
            <a:r>
              <a:rPr lang="es-ES_tradnl" sz="2595" b="1" dirty="0" smtClean="0">
                <a:solidFill>
                  <a:schemeClr val="bg1"/>
                </a:solidFill>
              </a:rPr>
              <a:t> “</a:t>
            </a:r>
            <a:r>
              <a:rPr lang="es-ES_tradnl" sz="2595" b="1" dirty="0" err="1" smtClean="0">
                <a:solidFill>
                  <a:schemeClr val="bg1"/>
                </a:solidFill>
              </a:rPr>
              <a:t>The</a:t>
            </a:r>
            <a:r>
              <a:rPr lang="es-ES_tradnl" sz="2595" b="1" dirty="0" smtClean="0">
                <a:solidFill>
                  <a:schemeClr val="bg1"/>
                </a:solidFill>
              </a:rPr>
              <a:t> </a:t>
            </a:r>
            <a:r>
              <a:rPr lang="es-ES_tradnl" sz="2595" b="1" dirty="0" err="1" smtClean="0">
                <a:solidFill>
                  <a:schemeClr val="bg1"/>
                </a:solidFill>
              </a:rPr>
              <a:t>good</a:t>
            </a:r>
            <a:r>
              <a:rPr lang="es-ES_tradnl" sz="2595" b="1" dirty="0" smtClean="0">
                <a:solidFill>
                  <a:schemeClr val="bg1"/>
                </a:solidFill>
              </a:rPr>
              <a:t> night” </a:t>
            </a:r>
          </a:p>
          <a:p>
            <a:pPr>
              <a:buNone/>
            </a:pPr>
            <a:r>
              <a:rPr lang="es-ES_tradnl" sz="2595" b="1" dirty="0" smtClean="0">
                <a:solidFill>
                  <a:schemeClr val="bg1"/>
                </a:solidFill>
              </a:rPr>
              <a:t>	</a:t>
            </a:r>
            <a:r>
              <a:rPr lang="es-ES_tradnl" sz="2595" b="1" dirty="0" smtClean="0">
                <a:solidFill>
                  <a:srgbClr val="99E76B"/>
                </a:solidFill>
              </a:rPr>
              <a:t>(Christmas </a:t>
            </a:r>
            <a:r>
              <a:rPr lang="es-ES_tradnl" sz="2595" b="1" dirty="0" err="1" smtClean="0">
                <a:solidFill>
                  <a:srgbClr val="99E76B"/>
                </a:solidFill>
              </a:rPr>
              <a:t>Eve</a:t>
            </a:r>
            <a:r>
              <a:rPr lang="es-ES_tradnl" sz="2595" b="1" dirty="0" smtClean="0">
                <a:solidFill>
                  <a:srgbClr val="99E76B"/>
                </a:solidFill>
              </a:rPr>
              <a:t> – el 24 de diciembre) </a:t>
            </a:r>
            <a:r>
              <a:rPr lang="es-ES_tradnl" sz="2595" b="1" dirty="0" smtClean="0">
                <a:solidFill>
                  <a:schemeClr val="bg1"/>
                </a:solidFill>
              </a:rPr>
              <a:t>and El Miso de Gallo </a:t>
            </a:r>
            <a:r>
              <a:rPr lang="es-ES_tradnl" sz="2595" b="1" dirty="0" smtClean="0">
                <a:solidFill>
                  <a:srgbClr val="99E76B"/>
                </a:solidFill>
              </a:rPr>
              <a:t>(a late night </a:t>
            </a:r>
            <a:r>
              <a:rPr lang="es-ES_tradnl" sz="2595" b="1" dirty="0" err="1" smtClean="0">
                <a:solidFill>
                  <a:srgbClr val="99E76B"/>
                </a:solidFill>
              </a:rPr>
              <a:t>mass</a:t>
            </a:r>
            <a:r>
              <a:rPr lang="es-ES_tradnl" sz="2595" b="1" dirty="0" smtClean="0">
                <a:solidFill>
                  <a:srgbClr val="99E76B"/>
                </a:solidFill>
              </a:rPr>
              <a:t> at </a:t>
            </a:r>
            <a:r>
              <a:rPr lang="es-ES_tradnl" sz="2595" b="1" dirty="0" err="1" smtClean="0">
                <a:solidFill>
                  <a:srgbClr val="99E76B"/>
                </a:solidFill>
              </a:rPr>
              <a:t>church</a:t>
            </a:r>
            <a:r>
              <a:rPr lang="es-ES_tradnl" sz="2595" b="1" dirty="0" smtClean="0">
                <a:solidFill>
                  <a:srgbClr val="99E76B"/>
                </a:solidFill>
              </a:rPr>
              <a:t> </a:t>
            </a:r>
            <a:r>
              <a:rPr lang="es-ES_tradnl" sz="2595" b="1" dirty="0" err="1" smtClean="0">
                <a:solidFill>
                  <a:srgbClr val="99E76B"/>
                </a:solidFill>
              </a:rPr>
              <a:t>on</a:t>
            </a:r>
            <a:r>
              <a:rPr lang="es-ES_tradnl" sz="2595" b="1" dirty="0" smtClean="0">
                <a:solidFill>
                  <a:srgbClr val="99E76B"/>
                </a:solidFill>
              </a:rPr>
              <a:t> Nochebuena)</a:t>
            </a:r>
          </a:p>
          <a:p>
            <a:pPr>
              <a:buNone/>
            </a:pPr>
            <a:endParaRPr lang="es-ES_tradnl" sz="2703" b="1" dirty="0" smtClean="0">
              <a:solidFill>
                <a:srgbClr val="99E76B"/>
              </a:solidFill>
            </a:endParaRPr>
          </a:p>
          <a:p>
            <a:r>
              <a:rPr lang="es-ES_tradnl" sz="2703" b="1" dirty="0" smtClean="0">
                <a:solidFill>
                  <a:schemeClr val="bg1"/>
                </a:solidFill>
              </a:rPr>
              <a:t>En la Nochebuena, </a:t>
            </a:r>
            <a:r>
              <a:rPr lang="es-ES_tradnl" sz="2703" b="1" dirty="0" err="1" smtClean="0">
                <a:solidFill>
                  <a:schemeClr val="bg1"/>
                </a:solidFill>
              </a:rPr>
              <a:t>families</a:t>
            </a:r>
            <a:r>
              <a:rPr lang="es-ES_tradnl" sz="2703" b="1" dirty="0" smtClean="0">
                <a:solidFill>
                  <a:schemeClr val="bg1"/>
                </a:solidFill>
              </a:rPr>
              <a:t> </a:t>
            </a:r>
            <a:r>
              <a:rPr lang="es-ES_tradnl" sz="2703" b="1" dirty="0" err="1" smtClean="0">
                <a:solidFill>
                  <a:schemeClr val="bg1"/>
                </a:solidFill>
              </a:rPr>
              <a:t>get</a:t>
            </a:r>
            <a:r>
              <a:rPr lang="es-ES_tradnl" sz="2703" b="1" dirty="0" smtClean="0">
                <a:solidFill>
                  <a:schemeClr val="bg1"/>
                </a:solidFill>
              </a:rPr>
              <a:t> </a:t>
            </a:r>
            <a:r>
              <a:rPr lang="es-ES_tradnl" sz="2703" b="1" dirty="0" err="1" smtClean="0">
                <a:solidFill>
                  <a:schemeClr val="bg1"/>
                </a:solidFill>
              </a:rPr>
              <a:t>together</a:t>
            </a:r>
            <a:r>
              <a:rPr lang="es-ES_tradnl" sz="2703" b="1" dirty="0" smtClean="0">
                <a:solidFill>
                  <a:schemeClr val="bg1"/>
                </a:solidFill>
              </a:rPr>
              <a:t> </a:t>
            </a:r>
            <a:r>
              <a:rPr lang="es-ES_tradnl" sz="2703" b="1" dirty="0" err="1" smtClean="0">
                <a:solidFill>
                  <a:schemeClr val="bg1"/>
                </a:solidFill>
              </a:rPr>
              <a:t>to</a:t>
            </a:r>
            <a:r>
              <a:rPr lang="es-ES_tradnl" sz="2703" b="1" dirty="0" smtClean="0">
                <a:solidFill>
                  <a:schemeClr val="bg1"/>
                </a:solidFill>
              </a:rPr>
              <a:t> </a:t>
            </a:r>
            <a:r>
              <a:rPr lang="es-ES_tradnl" sz="2703" b="1" dirty="0" err="1" smtClean="0">
                <a:solidFill>
                  <a:schemeClr val="bg1"/>
                </a:solidFill>
              </a:rPr>
              <a:t>feast</a:t>
            </a:r>
            <a:r>
              <a:rPr lang="es-ES_tradnl" sz="2703" b="1" dirty="0" smtClean="0">
                <a:solidFill>
                  <a:schemeClr val="bg1"/>
                </a:solidFill>
              </a:rPr>
              <a:t> </a:t>
            </a:r>
            <a:r>
              <a:rPr lang="es-ES_tradnl" sz="2703" b="1" dirty="0" err="1" smtClean="0">
                <a:solidFill>
                  <a:schemeClr val="bg1"/>
                </a:solidFill>
              </a:rPr>
              <a:t>and</a:t>
            </a:r>
            <a:r>
              <a:rPr lang="es-ES_tradnl" sz="2703" b="1" dirty="0" smtClean="0">
                <a:solidFill>
                  <a:schemeClr val="bg1"/>
                </a:solidFill>
              </a:rPr>
              <a:t> </a:t>
            </a:r>
            <a:r>
              <a:rPr lang="es-ES_tradnl" sz="2703" b="1" dirty="0" err="1" smtClean="0">
                <a:solidFill>
                  <a:schemeClr val="bg1"/>
                </a:solidFill>
              </a:rPr>
              <a:t>enjoy</a:t>
            </a:r>
            <a:r>
              <a:rPr lang="es-ES_tradnl" sz="2703" b="1" dirty="0" smtClean="0">
                <a:solidFill>
                  <a:schemeClr val="bg1"/>
                </a:solidFill>
              </a:rPr>
              <a:t> </a:t>
            </a:r>
            <a:r>
              <a:rPr lang="es-ES_tradnl" sz="2703" b="1" dirty="0" err="1" smtClean="0">
                <a:solidFill>
                  <a:schemeClr val="bg1"/>
                </a:solidFill>
              </a:rPr>
              <a:t>one</a:t>
            </a:r>
            <a:r>
              <a:rPr lang="es-ES_tradnl" sz="2703" b="1" dirty="0" smtClean="0">
                <a:solidFill>
                  <a:schemeClr val="bg1"/>
                </a:solidFill>
              </a:rPr>
              <a:t> </a:t>
            </a:r>
            <a:r>
              <a:rPr lang="es-ES_tradnl" sz="2703" b="1" dirty="0" err="1" smtClean="0">
                <a:solidFill>
                  <a:schemeClr val="bg1"/>
                </a:solidFill>
              </a:rPr>
              <a:t>another’s</a:t>
            </a:r>
            <a:r>
              <a:rPr lang="es-ES_tradnl" sz="2703" b="1" dirty="0" smtClean="0">
                <a:solidFill>
                  <a:schemeClr val="bg1"/>
                </a:solidFill>
              </a:rPr>
              <a:t> </a:t>
            </a:r>
            <a:r>
              <a:rPr lang="es-ES_tradnl" sz="2703" b="1" dirty="0" err="1" smtClean="0">
                <a:solidFill>
                  <a:schemeClr val="bg1"/>
                </a:solidFill>
              </a:rPr>
              <a:t>company</a:t>
            </a:r>
            <a:r>
              <a:rPr lang="es-ES_tradnl" sz="2703" b="1" dirty="0" smtClean="0">
                <a:solidFill>
                  <a:schemeClr val="bg1"/>
                </a:solidFill>
              </a:rPr>
              <a:t>.  </a:t>
            </a:r>
            <a:r>
              <a:rPr lang="es-ES_tradnl" sz="2703" b="1" dirty="0" err="1" smtClean="0">
                <a:solidFill>
                  <a:schemeClr val="bg1"/>
                </a:solidFill>
              </a:rPr>
              <a:t>Many</a:t>
            </a:r>
            <a:r>
              <a:rPr lang="es-ES_tradnl" sz="2703" b="1" dirty="0" smtClean="0">
                <a:solidFill>
                  <a:schemeClr val="bg1"/>
                </a:solidFill>
              </a:rPr>
              <a:t> </a:t>
            </a:r>
            <a:r>
              <a:rPr lang="es-ES_tradnl" sz="2703" b="1" dirty="0" err="1" smtClean="0">
                <a:solidFill>
                  <a:schemeClr val="bg1"/>
                </a:solidFill>
              </a:rPr>
              <a:t>people</a:t>
            </a:r>
            <a:r>
              <a:rPr lang="es-ES_tradnl" sz="2703" b="1" dirty="0" smtClean="0">
                <a:solidFill>
                  <a:schemeClr val="bg1"/>
                </a:solidFill>
              </a:rPr>
              <a:t> </a:t>
            </a:r>
            <a:r>
              <a:rPr lang="es-ES_tradnl" sz="2703" b="1" dirty="0" err="1" smtClean="0">
                <a:solidFill>
                  <a:schemeClr val="bg1"/>
                </a:solidFill>
              </a:rPr>
              <a:t>sing</a:t>
            </a:r>
            <a:r>
              <a:rPr lang="es-ES_tradnl" sz="2703" b="1" dirty="0" smtClean="0">
                <a:solidFill>
                  <a:schemeClr val="bg1"/>
                </a:solidFill>
              </a:rPr>
              <a:t> Christmas </a:t>
            </a:r>
            <a:r>
              <a:rPr lang="es-ES_tradnl" sz="2703" b="1" dirty="0" err="1" smtClean="0">
                <a:solidFill>
                  <a:schemeClr val="bg1"/>
                </a:solidFill>
              </a:rPr>
              <a:t>Carols</a:t>
            </a:r>
            <a:r>
              <a:rPr lang="es-ES_tradnl" sz="2703" b="1" dirty="0" smtClean="0">
                <a:solidFill>
                  <a:schemeClr val="bg1"/>
                </a:solidFill>
              </a:rPr>
              <a:t> (</a:t>
            </a:r>
            <a:r>
              <a:rPr lang="es-ES_tradnl" sz="2703" b="1" dirty="0" err="1" smtClean="0">
                <a:solidFill>
                  <a:schemeClr val="bg1"/>
                </a:solidFill>
              </a:rPr>
              <a:t>or</a:t>
            </a:r>
            <a:r>
              <a:rPr lang="es-ES_tradnl" sz="2703" b="1" dirty="0" smtClean="0">
                <a:solidFill>
                  <a:schemeClr val="bg1"/>
                </a:solidFill>
              </a:rPr>
              <a:t> villancicos) </a:t>
            </a:r>
            <a:r>
              <a:rPr lang="es-ES_tradnl" sz="2703" b="1" dirty="0" err="1" smtClean="0">
                <a:solidFill>
                  <a:schemeClr val="bg1"/>
                </a:solidFill>
              </a:rPr>
              <a:t>too</a:t>
            </a:r>
            <a:r>
              <a:rPr lang="es-ES_tradnl" sz="2703" b="1" dirty="0" smtClean="0">
                <a:solidFill>
                  <a:schemeClr val="bg1"/>
                </a:solidFill>
              </a:rPr>
              <a:t>!</a:t>
            </a:r>
          </a:p>
          <a:p>
            <a:pPr>
              <a:buNone/>
            </a:pPr>
            <a:endParaRPr lang="es-ES_tradnl" sz="3000" b="1" dirty="0" smtClean="0">
              <a:solidFill>
                <a:srgbClr val="99E76B"/>
              </a:solidFill>
            </a:endParaRPr>
          </a:p>
          <a:p>
            <a:endParaRPr lang="es-ES_tradnl" b="1" dirty="0" smtClean="0"/>
          </a:p>
          <a:p>
            <a:pPr>
              <a:buNone/>
            </a:pPr>
            <a:endParaRPr lang="es-ES_tradnl" b="1" dirty="0" smtClean="0"/>
          </a:p>
          <a:p>
            <a:endParaRPr lang="en-US" dirty="0"/>
          </a:p>
        </p:txBody>
      </p:sp>
      <p:sp>
        <p:nvSpPr>
          <p:cNvPr id="4" name="Action Button: Forward or Next 3">
            <a:hlinkClick r:id="rId2" action="ppaction://hlinksldjump" highlightClick="1"/>
          </p:cNvPr>
          <p:cNvSpPr/>
          <p:nvPr/>
        </p:nvSpPr>
        <p:spPr>
          <a:xfrm>
            <a:off x="8147305" y="6038186"/>
            <a:ext cx="822960" cy="614449"/>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advClick="0"/>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Donut 5"/>
          <p:cNvSpPr/>
          <p:nvPr/>
        </p:nvSpPr>
        <p:spPr>
          <a:xfrm>
            <a:off x="449981" y="1136075"/>
            <a:ext cx="5426364" cy="5622635"/>
          </a:xfrm>
          <a:prstGeom prst="donut">
            <a:avLst>
              <a:gd name="adj" fmla="val 496"/>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 name="TextBox 6"/>
          <p:cNvSpPr txBox="1"/>
          <p:nvPr/>
        </p:nvSpPr>
        <p:spPr>
          <a:xfrm>
            <a:off x="2286000" y="522010"/>
            <a:ext cx="877163" cy="461665"/>
          </a:xfrm>
          <a:prstGeom prst="rect">
            <a:avLst/>
          </a:prstGeom>
          <a:noFill/>
        </p:spPr>
        <p:txBody>
          <a:bodyPr wrap="none" rtlCol="0">
            <a:spAutoFit/>
          </a:bodyPr>
          <a:lstStyle/>
          <a:p>
            <a:r>
              <a:rPr lang="en-US" sz="2400" dirty="0" smtClean="0"/>
              <a:t>Spain</a:t>
            </a:r>
            <a:endParaRPr lang="en-US" sz="2400" dirty="0"/>
          </a:p>
        </p:txBody>
      </p:sp>
      <p:sp>
        <p:nvSpPr>
          <p:cNvPr id="8" name="TextBox 7"/>
          <p:cNvSpPr txBox="1"/>
          <p:nvPr/>
        </p:nvSpPr>
        <p:spPr>
          <a:xfrm>
            <a:off x="5420064" y="522010"/>
            <a:ext cx="1276311" cy="461665"/>
          </a:xfrm>
          <a:prstGeom prst="rect">
            <a:avLst/>
          </a:prstGeom>
          <a:noFill/>
        </p:spPr>
        <p:txBody>
          <a:bodyPr wrap="none" rtlCol="0">
            <a:spAutoFit/>
          </a:bodyPr>
          <a:lstStyle/>
          <a:p>
            <a:r>
              <a:rPr lang="en-US" sz="2400" dirty="0" smtClean="0"/>
              <a:t>The U.S. </a:t>
            </a:r>
            <a:endParaRPr lang="en-US" sz="2400" dirty="0"/>
          </a:p>
        </p:txBody>
      </p:sp>
      <p:sp>
        <p:nvSpPr>
          <p:cNvPr id="9" name="TextBox 8"/>
          <p:cNvSpPr txBox="1"/>
          <p:nvPr/>
        </p:nvSpPr>
        <p:spPr>
          <a:xfrm>
            <a:off x="150091" y="161636"/>
            <a:ext cx="4172937" cy="646331"/>
          </a:xfrm>
          <a:prstGeom prst="rect">
            <a:avLst/>
          </a:prstGeom>
          <a:noFill/>
        </p:spPr>
        <p:txBody>
          <a:bodyPr wrap="none" rtlCol="0">
            <a:spAutoFit/>
          </a:bodyPr>
          <a:lstStyle/>
          <a:p>
            <a:r>
              <a:rPr lang="en-US" dirty="0" err="1" smtClean="0"/>
              <a:t>Nombre</a:t>
            </a:r>
            <a:r>
              <a:rPr lang="en-US" dirty="0" smtClean="0"/>
              <a:t>: ___________________________	</a:t>
            </a:r>
            <a:endParaRPr lang="en-US" dirty="0"/>
          </a:p>
        </p:txBody>
      </p:sp>
      <p:sp>
        <p:nvSpPr>
          <p:cNvPr id="10" name="TextBox 9"/>
          <p:cNvSpPr txBox="1"/>
          <p:nvPr/>
        </p:nvSpPr>
        <p:spPr>
          <a:xfrm>
            <a:off x="6882068" y="0"/>
            <a:ext cx="2261932" cy="646331"/>
          </a:xfrm>
          <a:prstGeom prst="rect">
            <a:avLst/>
          </a:prstGeom>
          <a:noFill/>
        </p:spPr>
        <p:txBody>
          <a:bodyPr wrap="none" rtlCol="0">
            <a:spAutoFit/>
          </a:bodyPr>
          <a:lstStyle/>
          <a:p>
            <a:r>
              <a:rPr lang="en-US" sz="3600" dirty="0" smtClean="0"/>
              <a:t>La </a:t>
            </a:r>
            <a:r>
              <a:rPr lang="en-US" sz="3600" dirty="0" err="1" smtClean="0"/>
              <a:t>Navidad</a:t>
            </a:r>
            <a:r>
              <a:rPr lang="en-US" sz="3600" dirty="0" smtClean="0"/>
              <a:t> </a:t>
            </a:r>
            <a:endParaRPr lang="en-US" sz="3600" dirty="0"/>
          </a:p>
        </p:txBody>
      </p:sp>
      <p:sp>
        <p:nvSpPr>
          <p:cNvPr id="11" name="Donut 10"/>
          <p:cNvSpPr/>
          <p:nvPr/>
        </p:nvSpPr>
        <p:spPr>
          <a:xfrm>
            <a:off x="3512127" y="1136075"/>
            <a:ext cx="5426364" cy="5622635"/>
          </a:xfrm>
          <a:prstGeom prst="donut">
            <a:avLst>
              <a:gd name="adj" fmla="val 496"/>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ransition advClick="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s-ES_tradnl" dirty="0" smtClean="0">
                <a:solidFill>
                  <a:srgbClr val="FF0000"/>
                </a:solidFill>
              </a:rPr>
              <a:t/>
            </a:r>
            <a:br>
              <a:rPr lang="es-ES_tradnl" dirty="0" smtClean="0">
                <a:solidFill>
                  <a:srgbClr val="FF0000"/>
                </a:solidFill>
              </a:rPr>
            </a:br>
            <a:r>
              <a:rPr lang="es-ES_tradnl" b="1" dirty="0" smtClean="0">
                <a:solidFill>
                  <a:srgbClr val="FF0000"/>
                </a:solidFill>
              </a:rPr>
              <a:t>¿Cómo es la Navidad en España? </a:t>
            </a:r>
            <a:r>
              <a:rPr lang="en-US" dirty="0" smtClean="0"/>
              <a:t/>
            </a:r>
            <a:br>
              <a:rPr lang="en-US" dirty="0" smtClean="0"/>
            </a:br>
            <a:endParaRPr lang="en-US" dirty="0"/>
          </a:p>
        </p:txBody>
      </p:sp>
      <p:sp>
        <p:nvSpPr>
          <p:cNvPr id="3" name="Content Placeholder 2"/>
          <p:cNvSpPr>
            <a:spLocks noGrp="1"/>
          </p:cNvSpPr>
          <p:nvPr>
            <p:ph idx="1"/>
          </p:nvPr>
        </p:nvSpPr>
        <p:spPr>
          <a:xfrm>
            <a:off x="210312" y="1143000"/>
            <a:ext cx="9180576" cy="4525963"/>
          </a:xfrm>
        </p:spPr>
        <p:txBody>
          <a:bodyPr>
            <a:normAutofit lnSpcReduction="10000"/>
          </a:bodyPr>
          <a:lstStyle/>
          <a:p>
            <a:r>
              <a:rPr lang="en-US" sz="3000" b="1" dirty="0" smtClean="0">
                <a:solidFill>
                  <a:srgbClr val="FFFFFF"/>
                </a:solidFill>
              </a:rPr>
              <a:t>En </a:t>
            </a:r>
            <a:r>
              <a:rPr lang="es-ES_tradnl" sz="3000" b="1" dirty="0" smtClean="0">
                <a:solidFill>
                  <a:srgbClr val="FF0000"/>
                </a:solidFill>
              </a:rPr>
              <a:t>España</a:t>
            </a:r>
            <a:r>
              <a:rPr lang="es-ES_tradnl" sz="3000" b="1" dirty="0" smtClean="0">
                <a:solidFill>
                  <a:srgbClr val="FFFFFF"/>
                </a:solidFill>
              </a:rPr>
              <a:t> después de </a:t>
            </a:r>
            <a:r>
              <a:rPr lang="es-ES_tradnl" sz="3000" b="1" dirty="0" smtClean="0">
                <a:solidFill>
                  <a:srgbClr val="99E76B"/>
                </a:solidFill>
              </a:rPr>
              <a:t>(</a:t>
            </a:r>
            <a:r>
              <a:rPr lang="es-ES_tradnl" sz="3000" b="1" dirty="0" err="1" smtClean="0">
                <a:solidFill>
                  <a:srgbClr val="99E76B"/>
                </a:solidFill>
              </a:rPr>
              <a:t>after</a:t>
            </a:r>
            <a:r>
              <a:rPr lang="es-ES_tradnl" sz="3000" b="1" dirty="0" smtClean="0">
                <a:solidFill>
                  <a:srgbClr val="99E76B"/>
                </a:solidFill>
              </a:rPr>
              <a:t>) </a:t>
            </a:r>
            <a:r>
              <a:rPr lang="es-ES_tradnl" sz="3000" b="1" dirty="0" smtClean="0">
                <a:solidFill>
                  <a:srgbClr val="FFFFFF"/>
                </a:solidFill>
              </a:rPr>
              <a:t>la Navidad…</a:t>
            </a:r>
          </a:p>
          <a:p>
            <a:pPr>
              <a:buNone/>
            </a:pPr>
            <a:r>
              <a:rPr lang="es-ES_tradnl" sz="3000" b="1" dirty="0" smtClean="0">
                <a:solidFill>
                  <a:srgbClr val="FFFFFF"/>
                </a:solidFill>
              </a:rPr>
              <a:t> *el treinta y uno de diciembre </a:t>
            </a:r>
            <a:r>
              <a:rPr lang="es-ES_tradnl" sz="3000" b="1" dirty="0" smtClean="0">
                <a:solidFill>
                  <a:srgbClr val="99E76B"/>
                </a:solidFill>
              </a:rPr>
              <a:t>(31 de dic.)</a:t>
            </a:r>
          </a:p>
          <a:p>
            <a:pPr>
              <a:buNone/>
            </a:pPr>
            <a:r>
              <a:rPr lang="es-ES_tradnl" sz="3000" b="1" dirty="0" smtClean="0">
                <a:solidFill>
                  <a:srgbClr val="FFFFFF"/>
                </a:solidFill>
              </a:rPr>
              <a:t>     New </a:t>
            </a:r>
            <a:r>
              <a:rPr lang="es-ES_tradnl" sz="3000" b="1" dirty="0" err="1" smtClean="0">
                <a:solidFill>
                  <a:srgbClr val="FFFFFF"/>
                </a:solidFill>
              </a:rPr>
              <a:t>Year’s</a:t>
            </a:r>
            <a:r>
              <a:rPr lang="es-ES_tradnl" sz="3000" b="1" dirty="0" smtClean="0">
                <a:solidFill>
                  <a:srgbClr val="FFFFFF"/>
                </a:solidFill>
              </a:rPr>
              <a:t> </a:t>
            </a:r>
            <a:r>
              <a:rPr lang="es-ES_tradnl" sz="3000" b="1" dirty="0" err="1" smtClean="0">
                <a:solidFill>
                  <a:srgbClr val="FFFFFF"/>
                </a:solidFill>
              </a:rPr>
              <a:t>Eve</a:t>
            </a:r>
            <a:r>
              <a:rPr lang="es-ES_tradnl" sz="3000" b="1" dirty="0" smtClean="0">
                <a:solidFill>
                  <a:srgbClr val="FFFFFF"/>
                </a:solidFill>
              </a:rPr>
              <a:t> – la Nochebuena</a:t>
            </a:r>
            <a:endParaRPr lang="es-ES_tradnl" sz="2400" b="1" dirty="0" smtClean="0">
              <a:solidFill>
                <a:srgbClr val="FFFFFF"/>
              </a:solidFill>
            </a:endParaRPr>
          </a:p>
          <a:p>
            <a:r>
              <a:rPr lang="es-ES_tradnl" sz="2800" b="1" dirty="0" smtClean="0">
                <a:solidFill>
                  <a:srgbClr val="FFFFFF"/>
                </a:solidFill>
              </a:rPr>
              <a:t>En la Nochebuena, </a:t>
            </a:r>
            <a:r>
              <a:rPr lang="es-ES_tradnl" sz="2800" b="1" dirty="0" err="1" smtClean="0">
                <a:solidFill>
                  <a:srgbClr val="FFFFFF"/>
                </a:solidFill>
              </a:rPr>
              <a:t>families</a:t>
            </a:r>
            <a:r>
              <a:rPr lang="es-ES_tradnl" sz="2800" b="1" dirty="0" smtClean="0">
                <a:solidFill>
                  <a:srgbClr val="FFFFFF"/>
                </a:solidFill>
              </a:rPr>
              <a:t> </a:t>
            </a:r>
            <a:r>
              <a:rPr lang="es-ES_tradnl" sz="2800" b="1" dirty="0" err="1" smtClean="0">
                <a:solidFill>
                  <a:srgbClr val="FFFFFF"/>
                </a:solidFill>
              </a:rPr>
              <a:t>get</a:t>
            </a:r>
            <a:r>
              <a:rPr lang="es-ES_tradnl" sz="2800" b="1" dirty="0" smtClean="0">
                <a:solidFill>
                  <a:srgbClr val="FFFFFF"/>
                </a:solidFill>
              </a:rPr>
              <a:t> </a:t>
            </a:r>
            <a:r>
              <a:rPr lang="es-ES_tradnl" sz="2800" b="1" dirty="0" err="1" smtClean="0">
                <a:solidFill>
                  <a:srgbClr val="FFFFFF"/>
                </a:solidFill>
              </a:rPr>
              <a:t>together</a:t>
            </a:r>
            <a:r>
              <a:rPr lang="es-ES_tradnl" sz="2800" b="1" dirty="0" smtClean="0">
                <a:solidFill>
                  <a:srgbClr val="FFFFFF"/>
                </a:solidFill>
              </a:rPr>
              <a:t> and </a:t>
            </a:r>
            <a:r>
              <a:rPr lang="es-ES_tradnl" sz="2800" b="1" dirty="0" err="1" smtClean="0">
                <a:solidFill>
                  <a:srgbClr val="FFFFFF"/>
                </a:solidFill>
              </a:rPr>
              <a:t>await</a:t>
            </a:r>
            <a:r>
              <a:rPr lang="es-ES_tradnl" sz="2800" b="1" dirty="0" smtClean="0">
                <a:solidFill>
                  <a:srgbClr val="FFFFFF"/>
                </a:solidFill>
              </a:rPr>
              <a:t> </a:t>
            </a:r>
            <a:r>
              <a:rPr lang="es-ES_tradnl" sz="2800" b="1" dirty="0" err="1" smtClean="0">
                <a:solidFill>
                  <a:srgbClr val="FFFFFF"/>
                </a:solidFill>
              </a:rPr>
              <a:t>the</a:t>
            </a:r>
            <a:r>
              <a:rPr lang="es-ES_tradnl" sz="2800" b="1" dirty="0" smtClean="0">
                <a:solidFill>
                  <a:srgbClr val="FFFFFF"/>
                </a:solidFill>
              </a:rPr>
              <a:t> </a:t>
            </a:r>
          </a:p>
          <a:p>
            <a:pPr>
              <a:buNone/>
            </a:pPr>
            <a:r>
              <a:rPr lang="es-ES_tradnl" sz="2800" b="1" dirty="0" smtClean="0">
                <a:solidFill>
                  <a:srgbClr val="FFFFFF"/>
                </a:solidFill>
              </a:rPr>
              <a:t>	</a:t>
            </a:r>
            <a:r>
              <a:rPr lang="es-ES_tradnl" sz="2800" b="1" dirty="0" err="1" smtClean="0">
                <a:solidFill>
                  <a:srgbClr val="FFFFFF"/>
                </a:solidFill>
              </a:rPr>
              <a:t>New</a:t>
            </a:r>
            <a:r>
              <a:rPr lang="es-ES_tradnl" sz="2800" b="1" dirty="0" smtClean="0">
                <a:solidFill>
                  <a:srgbClr val="FFFFFF"/>
                </a:solidFill>
              </a:rPr>
              <a:t> </a:t>
            </a:r>
            <a:r>
              <a:rPr lang="es-ES_tradnl" sz="2800" b="1" dirty="0" err="1" smtClean="0">
                <a:solidFill>
                  <a:srgbClr val="FFFFFF"/>
                </a:solidFill>
              </a:rPr>
              <a:t>Year</a:t>
            </a:r>
            <a:r>
              <a:rPr lang="es-ES_tradnl" sz="2800" b="1" dirty="0" smtClean="0">
                <a:solidFill>
                  <a:srgbClr val="FFFFFF"/>
                </a:solidFill>
              </a:rPr>
              <a:t> </a:t>
            </a:r>
            <a:r>
              <a:rPr lang="en-US" sz="2800" b="1" dirty="0" smtClean="0">
                <a:solidFill>
                  <a:srgbClr val="99E76B"/>
                </a:solidFill>
              </a:rPr>
              <a:t>(</a:t>
            </a:r>
            <a:r>
              <a:rPr lang="en-US" sz="2800" b="1" dirty="0" err="1" smtClean="0">
                <a:solidFill>
                  <a:srgbClr val="99E76B"/>
                </a:solidFill>
              </a:rPr>
              <a:t>Año</a:t>
            </a:r>
            <a:r>
              <a:rPr lang="en-US" sz="2800" b="1" dirty="0" smtClean="0">
                <a:solidFill>
                  <a:srgbClr val="99E76B"/>
                </a:solidFill>
              </a:rPr>
              <a:t> </a:t>
            </a:r>
            <a:r>
              <a:rPr lang="en-US" sz="2800" b="1" dirty="0" err="1" smtClean="0">
                <a:solidFill>
                  <a:srgbClr val="99E76B"/>
                </a:solidFill>
              </a:rPr>
              <a:t>nuevo</a:t>
            </a:r>
            <a:r>
              <a:rPr lang="en-US" sz="2800" b="1" dirty="0" smtClean="0">
                <a:solidFill>
                  <a:srgbClr val="99E76B"/>
                </a:solidFill>
              </a:rPr>
              <a:t>)</a:t>
            </a:r>
            <a:endParaRPr lang="es-ES_tradnl" sz="2800" b="1" dirty="0" smtClean="0">
              <a:solidFill>
                <a:srgbClr val="FFFFFF"/>
              </a:solidFill>
            </a:endParaRPr>
          </a:p>
          <a:p>
            <a:endParaRPr lang="es-ES_tradnl" sz="2500" b="1" dirty="0" smtClean="0">
              <a:solidFill>
                <a:srgbClr val="FFFFFF"/>
              </a:solidFill>
            </a:endParaRPr>
          </a:p>
          <a:p>
            <a:r>
              <a:rPr lang="es-ES_tradnl" sz="2700" b="1" dirty="0" err="1" smtClean="0">
                <a:solidFill>
                  <a:srgbClr val="FFFFFF"/>
                </a:solidFill>
              </a:rPr>
              <a:t>There</a:t>
            </a:r>
            <a:r>
              <a:rPr lang="es-ES_tradnl" sz="2700" b="1" dirty="0" smtClean="0">
                <a:solidFill>
                  <a:srgbClr val="FFFFFF"/>
                </a:solidFill>
              </a:rPr>
              <a:t> </a:t>
            </a:r>
            <a:r>
              <a:rPr lang="es-ES_tradnl" sz="2700" b="1" dirty="0" err="1" smtClean="0">
                <a:solidFill>
                  <a:srgbClr val="FFFFFF"/>
                </a:solidFill>
              </a:rPr>
              <a:t>is</a:t>
            </a:r>
            <a:r>
              <a:rPr lang="es-ES_tradnl" sz="2700" b="1" dirty="0" smtClean="0">
                <a:solidFill>
                  <a:srgbClr val="FFFFFF"/>
                </a:solidFill>
              </a:rPr>
              <a:t> a campana </a:t>
            </a:r>
            <a:r>
              <a:rPr lang="es-ES_tradnl" sz="2700" b="1" dirty="0" err="1" smtClean="0">
                <a:solidFill>
                  <a:srgbClr val="FFFFFF"/>
                </a:solidFill>
              </a:rPr>
              <a:t>or</a:t>
            </a:r>
            <a:r>
              <a:rPr lang="es-ES_tradnl" sz="2700" b="1" dirty="0" smtClean="0">
                <a:solidFill>
                  <a:srgbClr val="FFFFFF"/>
                </a:solidFill>
              </a:rPr>
              <a:t> </a:t>
            </a:r>
            <a:r>
              <a:rPr lang="es-ES_tradnl" sz="2700" b="1" dirty="0" err="1" smtClean="0">
                <a:solidFill>
                  <a:srgbClr val="FFFFFF"/>
                </a:solidFill>
              </a:rPr>
              <a:t>big</a:t>
            </a:r>
            <a:r>
              <a:rPr lang="es-ES_tradnl" sz="2700" b="1" dirty="0" smtClean="0">
                <a:solidFill>
                  <a:srgbClr val="FFFFFF"/>
                </a:solidFill>
              </a:rPr>
              <a:t> </a:t>
            </a:r>
            <a:r>
              <a:rPr lang="es-ES_tradnl" sz="2700" b="1" dirty="0" err="1" smtClean="0">
                <a:solidFill>
                  <a:srgbClr val="FFFFFF"/>
                </a:solidFill>
              </a:rPr>
              <a:t>bell</a:t>
            </a:r>
            <a:r>
              <a:rPr lang="es-ES_tradnl" sz="2700" b="1" dirty="0" smtClean="0">
                <a:solidFill>
                  <a:srgbClr val="FFFFFF"/>
                </a:solidFill>
              </a:rPr>
              <a:t> </a:t>
            </a:r>
            <a:r>
              <a:rPr lang="es-ES_tradnl" sz="2700" b="1" dirty="0" err="1" smtClean="0">
                <a:solidFill>
                  <a:srgbClr val="FFFFFF"/>
                </a:solidFill>
              </a:rPr>
              <a:t>that</a:t>
            </a:r>
            <a:r>
              <a:rPr lang="es-ES_tradnl" sz="2700" b="1" dirty="0" smtClean="0">
                <a:solidFill>
                  <a:srgbClr val="FFFFFF"/>
                </a:solidFill>
              </a:rPr>
              <a:t> </a:t>
            </a:r>
            <a:r>
              <a:rPr lang="es-ES_tradnl" sz="2700" b="1" dirty="0" err="1" smtClean="0">
                <a:solidFill>
                  <a:srgbClr val="FFFFFF"/>
                </a:solidFill>
              </a:rPr>
              <a:t>sounds</a:t>
            </a:r>
            <a:r>
              <a:rPr lang="es-ES_tradnl" sz="2700" b="1" dirty="0" smtClean="0">
                <a:solidFill>
                  <a:srgbClr val="FFFFFF"/>
                </a:solidFill>
              </a:rPr>
              <a:t> </a:t>
            </a:r>
            <a:r>
              <a:rPr lang="es-ES_tradnl" sz="2700" b="1" dirty="0" err="1" smtClean="0">
                <a:solidFill>
                  <a:srgbClr val="FFFFFF"/>
                </a:solidFill>
              </a:rPr>
              <a:t>for</a:t>
            </a:r>
            <a:r>
              <a:rPr lang="es-ES_tradnl" sz="2700" b="1" dirty="0" smtClean="0">
                <a:solidFill>
                  <a:srgbClr val="FFFFFF"/>
                </a:solidFill>
              </a:rPr>
              <a:t> </a:t>
            </a:r>
            <a:r>
              <a:rPr lang="es-ES_tradnl" sz="2700" b="1" dirty="0" err="1" smtClean="0">
                <a:solidFill>
                  <a:srgbClr val="FFFFFF"/>
                </a:solidFill>
              </a:rPr>
              <a:t>the</a:t>
            </a:r>
            <a:r>
              <a:rPr lang="es-ES_tradnl" sz="2700" b="1" dirty="0" smtClean="0">
                <a:solidFill>
                  <a:srgbClr val="FFFFFF"/>
                </a:solidFill>
              </a:rPr>
              <a:t> </a:t>
            </a:r>
            <a:r>
              <a:rPr lang="es-ES_tradnl" sz="2700" b="1" dirty="0" err="1" smtClean="0">
                <a:solidFill>
                  <a:srgbClr val="FFFFFF"/>
                </a:solidFill>
              </a:rPr>
              <a:t>last</a:t>
            </a:r>
            <a:r>
              <a:rPr lang="es-ES_tradnl" sz="2700" b="1" dirty="0" smtClean="0">
                <a:solidFill>
                  <a:srgbClr val="FFFFFF"/>
                </a:solidFill>
              </a:rPr>
              <a:t> “doce segundos” </a:t>
            </a:r>
            <a:r>
              <a:rPr lang="es-ES_tradnl" sz="2700" b="1" dirty="0" err="1" smtClean="0">
                <a:solidFill>
                  <a:srgbClr val="FFFFFF"/>
                </a:solidFill>
              </a:rPr>
              <a:t>or</a:t>
            </a:r>
            <a:r>
              <a:rPr lang="es-ES_tradnl" sz="2700" b="1" dirty="0" smtClean="0">
                <a:solidFill>
                  <a:srgbClr val="FFFFFF"/>
                </a:solidFill>
              </a:rPr>
              <a:t> 12 </a:t>
            </a:r>
            <a:r>
              <a:rPr lang="es-ES_tradnl" sz="2700" b="1" dirty="0" err="1" smtClean="0">
                <a:solidFill>
                  <a:srgbClr val="FFFFFF"/>
                </a:solidFill>
              </a:rPr>
              <a:t>seconds</a:t>
            </a:r>
            <a:r>
              <a:rPr lang="es-ES_tradnl" sz="2700" b="1" dirty="0" smtClean="0">
                <a:solidFill>
                  <a:srgbClr val="FFFFFF"/>
                </a:solidFill>
              </a:rPr>
              <a:t> </a:t>
            </a:r>
            <a:r>
              <a:rPr lang="es-ES_tradnl" sz="2700" b="1" dirty="0" err="1" smtClean="0">
                <a:solidFill>
                  <a:srgbClr val="FFFFFF"/>
                </a:solidFill>
              </a:rPr>
              <a:t>before</a:t>
            </a:r>
            <a:r>
              <a:rPr lang="es-ES_tradnl" sz="2700" b="1" dirty="0" smtClean="0">
                <a:solidFill>
                  <a:srgbClr val="FFFFFF"/>
                </a:solidFill>
              </a:rPr>
              <a:t> </a:t>
            </a:r>
            <a:r>
              <a:rPr lang="es-ES_tradnl" sz="2700" b="1" dirty="0" err="1" smtClean="0">
                <a:solidFill>
                  <a:srgbClr val="FFFFFF"/>
                </a:solidFill>
              </a:rPr>
              <a:t>the</a:t>
            </a:r>
            <a:r>
              <a:rPr lang="es-ES_tradnl" sz="2700" b="1" dirty="0" smtClean="0">
                <a:solidFill>
                  <a:srgbClr val="FFFFFF"/>
                </a:solidFill>
              </a:rPr>
              <a:t> New </a:t>
            </a:r>
            <a:r>
              <a:rPr lang="es-ES_tradnl" sz="2700" b="1" dirty="0" err="1" smtClean="0">
                <a:solidFill>
                  <a:srgbClr val="FFFFFF"/>
                </a:solidFill>
              </a:rPr>
              <a:t>Year</a:t>
            </a:r>
            <a:r>
              <a:rPr lang="es-ES_tradnl" sz="2700" b="1" dirty="0" smtClean="0">
                <a:solidFill>
                  <a:srgbClr val="FFFFFF"/>
                </a:solidFill>
              </a:rPr>
              <a:t> </a:t>
            </a:r>
            <a:r>
              <a:rPr lang="es-ES_tradnl" sz="2700" b="1" dirty="0" err="1" smtClean="0">
                <a:solidFill>
                  <a:srgbClr val="FFFFFF"/>
                </a:solidFill>
              </a:rPr>
              <a:t>begins</a:t>
            </a:r>
            <a:r>
              <a:rPr lang="es-ES_tradnl" sz="2700" b="1" dirty="0" smtClean="0">
                <a:solidFill>
                  <a:srgbClr val="FFFFFF"/>
                </a:solidFill>
              </a:rPr>
              <a:t>.  </a:t>
            </a:r>
            <a:r>
              <a:rPr lang="es-ES_tradnl" sz="2700" b="1" dirty="0" err="1" smtClean="0">
                <a:solidFill>
                  <a:srgbClr val="FFFFFF"/>
                </a:solidFill>
              </a:rPr>
              <a:t>Traditionally</a:t>
            </a:r>
            <a:r>
              <a:rPr lang="es-ES_tradnl" sz="2700" b="1" dirty="0" smtClean="0">
                <a:solidFill>
                  <a:srgbClr val="FFFFFF"/>
                </a:solidFill>
              </a:rPr>
              <a:t>, </a:t>
            </a:r>
            <a:r>
              <a:rPr lang="es-ES_tradnl" sz="2700" b="1" dirty="0" err="1" smtClean="0">
                <a:solidFill>
                  <a:srgbClr val="FFFFFF"/>
                </a:solidFill>
              </a:rPr>
              <a:t>everyone</a:t>
            </a:r>
            <a:r>
              <a:rPr lang="es-ES_tradnl" sz="2700" b="1" dirty="0" smtClean="0">
                <a:solidFill>
                  <a:srgbClr val="FFFFFF"/>
                </a:solidFill>
              </a:rPr>
              <a:t> tries </a:t>
            </a:r>
            <a:r>
              <a:rPr lang="es-ES_tradnl" sz="2700" b="1" dirty="0" err="1" smtClean="0">
                <a:solidFill>
                  <a:srgbClr val="FFFFFF"/>
                </a:solidFill>
              </a:rPr>
              <a:t>to</a:t>
            </a:r>
            <a:r>
              <a:rPr lang="es-ES_tradnl" sz="2700" b="1" dirty="0" smtClean="0">
                <a:solidFill>
                  <a:srgbClr val="FFFFFF"/>
                </a:solidFill>
              </a:rPr>
              <a:t> </a:t>
            </a:r>
            <a:r>
              <a:rPr lang="es-ES_tradnl" sz="2700" b="1" dirty="0" err="1" smtClean="0">
                <a:solidFill>
                  <a:srgbClr val="FFFFFF"/>
                </a:solidFill>
              </a:rPr>
              <a:t>eat</a:t>
            </a:r>
            <a:r>
              <a:rPr lang="es-ES_tradnl" sz="2700" b="1" dirty="0" smtClean="0">
                <a:solidFill>
                  <a:srgbClr val="FFFFFF"/>
                </a:solidFill>
              </a:rPr>
              <a:t> 1 grape </a:t>
            </a:r>
            <a:r>
              <a:rPr lang="es-ES_tradnl" sz="2700" b="1" dirty="0" err="1" smtClean="0">
                <a:solidFill>
                  <a:srgbClr val="FFFFFF"/>
                </a:solidFill>
              </a:rPr>
              <a:t>every</a:t>
            </a:r>
            <a:r>
              <a:rPr lang="es-ES_tradnl" sz="2700" b="1" dirty="0" smtClean="0">
                <a:solidFill>
                  <a:srgbClr val="FFFFFF"/>
                </a:solidFill>
              </a:rPr>
              <a:t> time </a:t>
            </a:r>
            <a:r>
              <a:rPr lang="es-ES_tradnl" sz="2700" b="1" dirty="0" err="1" smtClean="0">
                <a:solidFill>
                  <a:srgbClr val="FFFFFF"/>
                </a:solidFill>
              </a:rPr>
              <a:t>the</a:t>
            </a:r>
            <a:r>
              <a:rPr lang="es-ES_tradnl" sz="2700" b="1" dirty="0" smtClean="0">
                <a:solidFill>
                  <a:srgbClr val="FFFFFF"/>
                </a:solidFill>
              </a:rPr>
              <a:t> </a:t>
            </a:r>
            <a:r>
              <a:rPr lang="es-ES_tradnl" sz="2700" b="1" dirty="0" err="1" smtClean="0">
                <a:solidFill>
                  <a:srgbClr val="FFFFFF"/>
                </a:solidFill>
              </a:rPr>
              <a:t>bell</a:t>
            </a:r>
            <a:r>
              <a:rPr lang="es-ES_tradnl" sz="2700" b="1" dirty="0" smtClean="0">
                <a:solidFill>
                  <a:srgbClr val="FFFFFF"/>
                </a:solidFill>
              </a:rPr>
              <a:t> </a:t>
            </a:r>
            <a:r>
              <a:rPr lang="es-ES_tradnl" sz="2700" b="1" dirty="0" err="1" smtClean="0">
                <a:solidFill>
                  <a:srgbClr val="FFFFFF"/>
                </a:solidFill>
              </a:rPr>
              <a:t>sounds</a:t>
            </a:r>
            <a:r>
              <a:rPr lang="es-ES_tradnl" sz="2700" b="1" dirty="0" smtClean="0">
                <a:solidFill>
                  <a:srgbClr val="FFFFFF"/>
                </a:solidFill>
              </a:rPr>
              <a:t> </a:t>
            </a:r>
            <a:r>
              <a:rPr lang="es-ES_tradnl" sz="2700" b="1" dirty="0" smtClean="0">
                <a:solidFill>
                  <a:srgbClr val="99E76B"/>
                </a:solidFill>
              </a:rPr>
              <a:t>(</a:t>
            </a:r>
            <a:r>
              <a:rPr lang="es-ES_tradnl" sz="2700" b="1" dirty="0" err="1" smtClean="0">
                <a:solidFill>
                  <a:srgbClr val="99E76B"/>
                </a:solidFill>
              </a:rPr>
              <a:t>essentially</a:t>
            </a:r>
            <a:r>
              <a:rPr lang="es-ES_tradnl" sz="2700" b="1" dirty="0" smtClean="0">
                <a:solidFill>
                  <a:srgbClr val="99E76B"/>
                </a:solidFill>
              </a:rPr>
              <a:t> </a:t>
            </a:r>
            <a:r>
              <a:rPr lang="es-ES_tradnl" sz="2700" b="1" dirty="0" err="1" smtClean="0">
                <a:solidFill>
                  <a:srgbClr val="99E76B"/>
                </a:solidFill>
              </a:rPr>
              <a:t>stuffing</a:t>
            </a:r>
            <a:r>
              <a:rPr lang="es-ES_tradnl" sz="2700" b="1" dirty="0" smtClean="0">
                <a:solidFill>
                  <a:srgbClr val="99E76B"/>
                </a:solidFill>
              </a:rPr>
              <a:t> </a:t>
            </a:r>
            <a:r>
              <a:rPr lang="es-ES_tradnl" sz="2700" b="1" dirty="0" err="1" smtClean="0">
                <a:solidFill>
                  <a:srgbClr val="99E76B"/>
                </a:solidFill>
              </a:rPr>
              <a:t>down</a:t>
            </a:r>
            <a:r>
              <a:rPr lang="es-ES_tradnl" sz="2700" b="1" dirty="0" smtClean="0">
                <a:solidFill>
                  <a:srgbClr val="99E76B"/>
                </a:solidFill>
              </a:rPr>
              <a:t> 12 grapes in 12 </a:t>
            </a:r>
            <a:r>
              <a:rPr lang="es-ES_tradnl" sz="2700" b="1" dirty="0" err="1" smtClean="0">
                <a:solidFill>
                  <a:srgbClr val="99E76B"/>
                </a:solidFill>
              </a:rPr>
              <a:t>seconds</a:t>
            </a:r>
            <a:r>
              <a:rPr lang="es-ES_tradnl" sz="2700" b="1" dirty="0" smtClean="0">
                <a:solidFill>
                  <a:srgbClr val="99E76B"/>
                </a:solidFill>
              </a:rPr>
              <a:t>!)</a:t>
            </a:r>
          </a:p>
          <a:p>
            <a:pPr>
              <a:buNone/>
            </a:pPr>
            <a:endParaRPr lang="es-ES_tradnl" sz="2700" b="1" dirty="0" smtClean="0"/>
          </a:p>
          <a:p>
            <a:pPr>
              <a:buNone/>
            </a:pPr>
            <a:endParaRPr lang="es-ES_tradnl" b="1" dirty="0" smtClean="0"/>
          </a:p>
          <a:p>
            <a:pPr>
              <a:buNone/>
            </a:pPr>
            <a:endParaRPr lang="es-ES_tradnl" b="1" dirty="0" smtClean="0"/>
          </a:p>
          <a:p>
            <a:endParaRPr lang="en-US" dirty="0"/>
          </a:p>
        </p:txBody>
      </p:sp>
      <p:sp>
        <p:nvSpPr>
          <p:cNvPr id="5" name="Action Button: Custom 4">
            <a:hlinkClick r:id="rId2" action="ppaction://hlinksldjump" highlightClick="1"/>
          </p:cNvPr>
          <p:cNvSpPr/>
          <p:nvPr/>
        </p:nvSpPr>
        <p:spPr>
          <a:xfrm>
            <a:off x="2528595" y="5668963"/>
            <a:ext cx="4002833" cy="774441"/>
          </a:xfrm>
          <a:prstGeom prst="actionButtonBlank">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t>CLICK HERE TO LEARN MORE ABOUT THIS TRADITION!</a:t>
            </a:r>
            <a:endParaRPr lang="en-US" sz="2000" b="1" dirty="0"/>
          </a:p>
        </p:txBody>
      </p:sp>
      <p:sp>
        <p:nvSpPr>
          <p:cNvPr id="6" name="Action Button: Forward or Next 5">
            <a:hlinkClick r:id="rId3" action="ppaction://hlinksldjump" highlightClick="1"/>
          </p:cNvPr>
          <p:cNvSpPr/>
          <p:nvPr/>
        </p:nvSpPr>
        <p:spPr>
          <a:xfrm>
            <a:off x="7863840" y="5828955"/>
            <a:ext cx="822960" cy="614449"/>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advClick="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143000"/>
          </a:xfrm>
        </p:spPr>
        <p:txBody>
          <a:bodyPr>
            <a:normAutofit fontScale="90000"/>
          </a:bodyPr>
          <a:lstStyle/>
          <a:p>
            <a:r>
              <a:rPr lang="es-ES_tradnl" sz="3900" b="1" dirty="0" smtClean="0">
                <a:solidFill>
                  <a:srgbClr val="FF0000"/>
                </a:solidFill>
              </a:rPr>
              <a:t>¿Cómo es la tradición de comer 12 uvas (grapes)? </a:t>
            </a:r>
            <a:r>
              <a:rPr lang="en-US" dirty="0" smtClean="0"/>
              <a:t/>
            </a:r>
            <a:br>
              <a:rPr lang="en-US" dirty="0" smtClean="0"/>
            </a:br>
            <a:endParaRPr lang="en-US" dirty="0"/>
          </a:p>
        </p:txBody>
      </p:sp>
      <p:sp>
        <p:nvSpPr>
          <p:cNvPr id="3" name="Content Placeholder 2"/>
          <p:cNvSpPr>
            <a:spLocks noGrp="1"/>
          </p:cNvSpPr>
          <p:nvPr>
            <p:ph idx="1"/>
          </p:nvPr>
        </p:nvSpPr>
        <p:spPr>
          <a:xfrm>
            <a:off x="210312" y="1143000"/>
            <a:ext cx="9180576" cy="4525963"/>
          </a:xfrm>
        </p:spPr>
        <p:txBody>
          <a:bodyPr>
            <a:normAutofit/>
          </a:bodyPr>
          <a:lstStyle/>
          <a:p>
            <a:pPr>
              <a:buNone/>
            </a:pPr>
            <a:endParaRPr lang="es-ES_tradnl" sz="2700" b="1" dirty="0" smtClean="0"/>
          </a:p>
          <a:p>
            <a:pPr>
              <a:buNone/>
            </a:pPr>
            <a:endParaRPr lang="es-ES_tradnl" b="1" dirty="0" smtClean="0"/>
          </a:p>
          <a:p>
            <a:pPr>
              <a:buNone/>
            </a:pPr>
            <a:endParaRPr lang="es-ES_tradnl" b="1" dirty="0" smtClean="0"/>
          </a:p>
          <a:p>
            <a:endParaRPr lang="en-US" dirty="0"/>
          </a:p>
        </p:txBody>
      </p:sp>
      <p:sp>
        <p:nvSpPr>
          <p:cNvPr id="6" name="Rectangle 5"/>
          <p:cNvSpPr/>
          <p:nvPr/>
        </p:nvSpPr>
        <p:spPr>
          <a:xfrm>
            <a:off x="427182" y="992909"/>
            <a:ext cx="8578273" cy="5278368"/>
          </a:xfrm>
          <a:prstGeom prst="rect">
            <a:avLst/>
          </a:prstGeom>
        </p:spPr>
        <p:txBody>
          <a:bodyPr wrap="square">
            <a:spAutoFit/>
          </a:bodyPr>
          <a:lstStyle/>
          <a:p>
            <a:r>
              <a:rPr lang="en-US" sz="2400" b="1" dirty="0" smtClean="0">
                <a:solidFill>
                  <a:schemeClr val="bg1"/>
                </a:solidFill>
              </a:rPr>
              <a:t>Early in the 20th century, according to most versions of the story, strange weather conditions resulted in an unseasonable year for harvest.  That year so many grapes grew that the farmers and townspeople were at a loss over what to do about having so many grapes at Christmas time.  As a result, the grape growers came up with the idea of the New Year ritual.  These are now to be considered “the 12 good luck grapes of midnight” at the start of the New Year </a:t>
            </a:r>
            <a:r>
              <a:rPr lang="en-US" sz="2800" b="1" dirty="0" smtClean="0">
                <a:solidFill>
                  <a:srgbClr val="99E76B"/>
                </a:solidFill>
              </a:rPr>
              <a:t>(</a:t>
            </a:r>
            <a:r>
              <a:rPr lang="en-US" sz="2800" b="1" dirty="0" err="1" smtClean="0">
                <a:solidFill>
                  <a:srgbClr val="99E76B"/>
                </a:solidFill>
              </a:rPr>
              <a:t>Año</a:t>
            </a:r>
            <a:r>
              <a:rPr lang="en-US" sz="2800" b="1" dirty="0" smtClean="0">
                <a:solidFill>
                  <a:srgbClr val="99E76B"/>
                </a:solidFill>
              </a:rPr>
              <a:t> </a:t>
            </a:r>
            <a:r>
              <a:rPr lang="en-US" sz="2800" b="1" dirty="0" err="1" smtClean="0">
                <a:solidFill>
                  <a:srgbClr val="99E76B"/>
                </a:solidFill>
              </a:rPr>
              <a:t>nuevo</a:t>
            </a:r>
            <a:r>
              <a:rPr lang="en-US" sz="2800" b="1" dirty="0" smtClean="0">
                <a:solidFill>
                  <a:srgbClr val="99E76B"/>
                </a:solidFill>
              </a:rPr>
              <a:t>)</a:t>
            </a:r>
          </a:p>
          <a:p>
            <a:endParaRPr lang="en-US" sz="2400" b="1" dirty="0" smtClean="0">
              <a:solidFill>
                <a:schemeClr val="bg1"/>
              </a:solidFill>
            </a:endParaRPr>
          </a:p>
          <a:p>
            <a:r>
              <a:rPr lang="en-US" sz="2300" b="1" dirty="0" smtClean="0">
                <a:solidFill>
                  <a:schemeClr val="bg1"/>
                </a:solidFill>
              </a:rPr>
              <a:t>The clock at </a:t>
            </a:r>
            <a:r>
              <a:rPr lang="en-US" sz="2300" b="1" dirty="0" err="1" smtClean="0">
                <a:solidFill>
                  <a:schemeClr val="bg1"/>
                </a:solidFill>
              </a:rPr>
              <a:t>Puerta</a:t>
            </a:r>
            <a:r>
              <a:rPr lang="en-US" sz="2300" b="1" dirty="0" smtClean="0">
                <a:solidFill>
                  <a:schemeClr val="bg1"/>
                </a:solidFill>
              </a:rPr>
              <a:t> del Sol in Madrid (like our ball in Times Square NYC) marks the 12 seconds to the New Year (it's like our countdown, but instead of "10, 9, 8, 7....", they start at "12, 11, 10, 9...") If a person consumes all of the grapes, he or she will have good luck that year!</a:t>
            </a:r>
            <a:endParaRPr lang="en-US" sz="2400" b="1" dirty="0" smtClean="0"/>
          </a:p>
          <a:p>
            <a:endParaRPr lang="en-US" sz="2400" b="1" dirty="0"/>
          </a:p>
        </p:txBody>
      </p:sp>
      <p:sp>
        <p:nvSpPr>
          <p:cNvPr id="8" name="TextBox 7"/>
          <p:cNvSpPr txBox="1"/>
          <p:nvPr/>
        </p:nvSpPr>
        <p:spPr>
          <a:xfrm>
            <a:off x="837526" y="5886556"/>
            <a:ext cx="7278928" cy="646331"/>
          </a:xfrm>
          <a:prstGeom prst="rect">
            <a:avLst/>
          </a:prstGeom>
          <a:noFill/>
        </p:spPr>
        <p:txBody>
          <a:bodyPr wrap="square" rtlCol="0">
            <a:spAutoFit/>
          </a:bodyPr>
          <a:lstStyle/>
          <a:p>
            <a:r>
              <a:rPr lang="es-ES_tradnl" sz="3600" b="1" dirty="0" smtClean="0">
                <a:solidFill>
                  <a:srgbClr val="99E76B"/>
                </a:solidFill>
              </a:rPr>
              <a:t>¡Feliz </a:t>
            </a:r>
            <a:r>
              <a:rPr lang="en-US" sz="3600" b="1" dirty="0" err="1" smtClean="0">
                <a:solidFill>
                  <a:srgbClr val="99E76B"/>
                </a:solidFill>
              </a:rPr>
              <a:t>Año</a:t>
            </a:r>
            <a:r>
              <a:rPr lang="en-US" sz="3600" b="1" dirty="0" smtClean="0">
                <a:solidFill>
                  <a:srgbClr val="99E76B"/>
                </a:solidFill>
              </a:rPr>
              <a:t> Nuevo!</a:t>
            </a:r>
            <a:r>
              <a:rPr lang="es-ES_tradnl" sz="3600" b="1" dirty="0" smtClean="0">
                <a:solidFill>
                  <a:srgbClr val="99E76B"/>
                </a:solidFill>
              </a:rPr>
              <a:t>  </a:t>
            </a:r>
            <a:r>
              <a:rPr lang="es-ES_tradnl" sz="3600" b="1" dirty="0" smtClean="0">
                <a:solidFill>
                  <a:srgbClr val="FF0000"/>
                </a:solidFill>
              </a:rPr>
              <a:t>(</a:t>
            </a:r>
            <a:r>
              <a:rPr lang="es-ES_tradnl" sz="3600" b="1" dirty="0" err="1" smtClean="0">
                <a:solidFill>
                  <a:srgbClr val="FF0000"/>
                </a:solidFill>
              </a:rPr>
              <a:t>Happy</a:t>
            </a:r>
            <a:r>
              <a:rPr lang="es-ES_tradnl" sz="3600" b="1" dirty="0" smtClean="0">
                <a:solidFill>
                  <a:srgbClr val="FF0000"/>
                </a:solidFill>
              </a:rPr>
              <a:t> </a:t>
            </a:r>
            <a:r>
              <a:rPr lang="es-ES_tradnl" sz="3600" b="1" dirty="0" err="1" smtClean="0">
                <a:solidFill>
                  <a:srgbClr val="FF0000"/>
                </a:solidFill>
              </a:rPr>
              <a:t>New</a:t>
            </a:r>
            <a:r>
              <a:rPr lang="es-ES_tradnl" sz="3600" b="1" dirty="0" smtClean="0">
                <a:solidFill>
                  <a:srgbClr val="FF0000"/>
                </a:solidFill>
              </a:rPr>
              <a:t> </a:t>
            </a:r>
            <a:r>
              <a:rPr lang="es-ES_tradnl" sz="3600" b="1" dirty="0" err="1" smtClean="0">
                <a:solidFill>
                  <a:srgbClr val="FF0000"/>
                </a:solidFill>
              </a:rPr>
              <a:t>Year</a:t>
            </a:r>
            <a:r>
              <a:rPr lang="es-ES_tradnl" sz="3600" b="1" dirty="0" smtClean="0">
                <a:solidFill>
                  <a:srgbClr val="FF0000"/>
                </a:solidFill>
              </a:rPr>
              <a:t>!)</a:t>
            </a:r>
            <a:endParaRPr lang="en-US" sz="3600" dirty="0">
              <a:solidFill>
                <a:srgbClr val="99E76B"/>
              </a:solidFill>
            </a:endParaRPr>
          </a:p>
        </p:txBody>
      </p:sp>
      <p:sp>
        <p:nvSpPr>
          <p:cNvPr id="9" name="Action Button: Back or Previous 8">
            <a:hlinkClick r:id="rId2" action="ppaction://hlinksldjump" highlightClick="1"/>
          </p:cNvPr>
          <p:cNvSpPr/>
          <p:nvPr/>
        </p:nvSpPr>
        <p:spPr>
          <a:xfrm>
            <a:off x="8116454" y="5886556"/>
            <a:ext cx="889001" cy="646331"/>
          </a:xfrm>
          <a:prstGeom prst="actionButtonBackPrevio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advClick="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65545"/>
            <a:ext cx="8229600" cy="1143000"/>
          </a:xfrm>
        </p:spPr>
        <p:txBody>
          <a:bodyPr>
            <a:normAutofit fontScale="90000"/>
          </a:bodyPr>
          <a:lstStyle/>
          <a:p>
            <a:r>
              <a:rPr lang="es-ES_tradnl" dirty="0" smtClean="0">
                <a:solidFill>
                  <a:srgbClr val="FF0000"/>
                </a:solidFill>
              </a:rPr>
              <a:t/>
            </a:r>
            <a:br>
              <a:rPr lang="es-ES_tradnl" dirty="0" smtClean="0">
                <a:solidFill>
                  <a:srgbClr val="FF0000"/>
                </a:solidFill>
              </a:rPr>
            </a:br>
            <a:r>
              <a:rPr lang="es-ES_tradnl" sz="3333" b="1" dirty="0" smtClean="0">
                <a:solidFill>
                  <a:srgbClr val="FF0000"/>
                </a:solidFill>
              </a:rPr>
              <a:t>¿Cómo es la Navidad en España? </a:t>
            </a:r>
            <a:r>
              <a:rPr lang="en-US" dirty="0" smtClean="0"/>
              <a:t/>
            </a:r>
            <a:br>
              <a:rPr lang="en-US" dirty="0" smtClean="0"/>
            </a:br>
            <a:endParaRPr lang="en-US" dirty="0"/>
          </a:p>
        </p:txBody>
      </p:sp>
      <p:sp>
        <p:nvSpPr>
          <p:cNvPr id="3" name="Content Placeholder 2"/>
          <p:cNvSpPr>
            <a:spLocks noGrp="1"/>
          </p:cNvSpPr>
          <p:nvPr>
            <p:ph idx="1"/>
          </p:nvPr>
        </p:nvSpPr>
        <p:spPr>
          <a:xfrm>
            <a:off x="0" y="681182"/>
            <a:ext cx="8878455" cy="5576455"/>
          </a:xfrm>
        </p:spPr>
        <p:txBody>
          <a:bodyPr>
            <a:normAutofit fontScale="55000" lnSpcReduction="20000"/>
          </a:bodyPr>
          <a:lstStyle/>
          <a:p>
            <a:r>
              <a:rPr lang="en-US" sz="4364" b="1" dirty="0" smtClean="0">
                <a:solidFill>
                  <a:srgbClr val="FFFFFF"/>
                </a:solidFill>
              </a:rPr>
              <a:t>En </a:t>
            </a:r>
            <a:r>
              <a:rPr lang="es-ES_tradnl" sz="4364" b="1" dirty="0" smtClean="0">
                <a:solidFill>
                  <a:srgbClr val="FF0000"/>
                </a:solidFill>
              </a:rPr>
              <a:t>España</a:t>
            </a:r>
            <a:r>
              <a:rPr lang="es-ES_tradnl" sz="4364" b="1" dirty="0" smtClean="0">
                <a:solidFill>
                  <a:srgbClr val="FFFFFF"/>
                </a:solidFill>
              </a:rPr>
              <a:t> después de </a:t>
            </a:r>
            <a:r>
              <a:rPr lang="es-ES_tradnl" sz="4364" b="1" dirty="0" smtClean="0">
                <a:solidFill>
                  <a:srgbClr val="99E76B"/>
                </a:solidFill>
              </a:rPr>
              <a:t>(</a:t>
            </a:r>
            <a:r>
              <a:rPr lang="es-ES_tradnl" sz="4364" b="1" dirty="0" err="1" smtClean="0">
                <a:solidFill>
                  <a:srgbClr val="99E76B"/>
                </a:solidFill>
              </a:rPr>
              <a:t>after</a:t>
            </a:r>
            <a:r>
              <a:rPr lang="es-ES_tradnl" sz="4364" b="1" dirty="0" smtClean="0">
                <a:solidFill>
                  <a:srgbClr val="99E76B"/>
                </a:solidFill>
              </a:rPr>
              <a:t>) </a:t>
            </a:r>
            <a:r>
              <a:rPr lang="es-ES_tradnl" sz="4364" b="1" dirty="0" smtClean="0">
                <a:solidFill>
                  <a:srgbClr val="FFFFFF"/>
                </a:solidFill>
              </a:rPr>
              <a:t>la Navidad…*</a:t>
            </a:r>
            <a:r>
              <a:rPr lang="es-ES_tradnl" sz="4364" b="1" dirty="0" smtClean="0">
                <a:solidFill>
                  <a:srgbClr val="99E76B"/>
                </a:solidFill>
              </a:rPr>
              <a:t>el </a:t>
            </a:r>
            <a:r>
              <a:rPr lang="es-ES_tradnl" sz="4364" b="1" u="sng" dirty="0" smtClean="0">
                <a:solidFill>
                  <a:srgbClr val="99E76B"/>
                </a:solidFill>
              </a:rPr>
              <a:t>seis</a:t>
            </a:r>
            <a:r>
              <a:rPr lang="es-ES_tradnl" sz="4364" b="1" dirty="0" smtClean="0">
                <a:solidFill>
                  <a:srgbClr val="99E76B"/>
                </a:solidFill>
              </a:rPr>
              <a:t> de enero </a:t>
            </a:r>
            <a:r>
              <a:rPr lang="es-ES_tradnl" sz="4364" b="1" dirty="0" smtClean="0">
                <a:solidFill>
                  <a:srgbClr val="FFFFFF"/>
                </a:solidFill>
              </a:rPr>
              <a:t>es La Epifanía </a:t>
            </a:r>
            <a:r>
              <a:rPr lang="es-ES_tradnl" sz="4364" b="1" dirty="0" err="1" smtClean="0">
                <a:solidFill>
                  <a:srgbClr val="FFFFFF"/>
                </a:solidFill>
              </a:rPr>
              <a:t>or</a:t>
            </a:r>
            <a:r>
              <a:rPr lang="es-ES_tradnl" sz="4364" b="1" dirty="0" smtClean="0">
                <a:solidFill>
                  <a:srgbClr val="FFFFFF"/>
                </a:solidFill>
              </a:rPr>
              <a:t> El Día de los Tres Reyes Magos </a:t>
            </a:r>
            <a:r>
              <a:rPr lang="es-ES_tradnl" sz="4364" b="1" dirty="0" smtClean="0">
                <a:solidFill>
                  <a:srgbClr val="99E76B"/>
                </a:solidFill>
              </a:rPr>
              <a:t>(</a:t>
            </a:r>
            <a:r>
              <a:rPr lang="es-ES_tradnl" sz="4364" b="1" dirty="0" err="1" smtClean="0">
                <a:solidFill>
                  <a:srgbClr val="99E76B"/>
                </a:solidFill>
              </a:rPr>
              <a:t>The</a:t>
            </a:r>
            <a:r>
              <a:rPr lang="es-ES_tradnl" sz="4364" b="1" dirty="0" smtClean="0">
                <a:solidFill>
                  <a:srgbClr val="99E76B"/>
                </a:solidFill>
              </a:rPr>
              <a:t> </a:t>
            </a:r>
            <a:r>
              <a:rPr lang="es-ES_tradnl" sz="4364" b="1" dirty="0" err="1" smtClean="0">
                <a:solidFill>
                  <a:srgbClr val="99E76B"/>
                </a:solidFill>
              </a:rPr>
              <a:t>Epiphany</a:t>
            </a:r>
            <a:r>
              <a:rPr lang="es-ES_tradnl" sz="4364" b="1" dirty="0" smtClean="0">
                <a:solidFill>
                  <a:srgbClr val="99E76B"/>
                </a:solidFill>
              </a:rPr>
              <a:t> </a:t>
            </a:r>
            <a:r>
              <a:rPr lang="es-ES_tradnl" sz="4364" b="1" dirty="0" err="1" smtClean="0">
                <a:solidFill>
                  <a:srgbClr val="99E76B"/>
                </a:solidFill>
              </a:rPr>
              <a:t>or</a:t>
            </a:r>
            <a:r>
              <a:rPr lang="es-ES_tradnl" sz="4364" b="1" dirty="0" smtClean="0">
                <a:solidFill>
                  <a:srgbClr val="99E76B"/>
                </a:solidFill>
              </a:rPr>
              <a:t> </a:t>
            </a:r>
            <a:r>
              <a:rPr lang="es-ES_tradnl" sz="4364" b="1" dirty="0" err="1" smtClean="0">
                <a:solidFill>
                  <a:srgbClr val="99E76B"/>
                </a:solidFill>
              </a:rPr>
              <a:t>Three</a:t>
            </a:r>
            <a:r>
              <a:rPr lang="es-ES_tradnl" sz="4364" b="1" dirty="0" smtClean="0">
                <a:solidFill>
                  <a:srgbClr val="99E76B"/>
                </a:solidFill>
              </a:rPr>
              <a:t> Kings Day) </a:t>
            </a:r>
            <a:r>
              <a:rPr lang="es-ES_tradnl" sz="4364" b="1" dirty="0" err="1" smtClean="0">
                <a:solidFill>
                  <a:srgbClr val="FFFFFF"/>
                </a:solidFill>
              </a:rPr>
              <a:t>On</a:t>
            </a:r>
            <a:r>
              <a:rPr lang="es-ES_tradnl" sz="4364" b="1" dirty="0" smtClean="0">
                <a:solidFill>
                  <a:srgbClr val="FFFFFF"/>
                </a:solidFill>
              </a:rPr>
              <a:t> </a:t>
            </a:r>
            <a:r>
              <a:rPr lang="es-ES_tradnl" sz="4364" b="1" dirty="0" err="1" smtClean="0">
                <a:solidFill>
                  <a:srgbClr val="FFFFFF"/>
                </a:solidFill>
              </a:rPr>
              <a:t>this</a:t>
            </a:r>
            <a:r>
              <a:rPr lang="es-ES_tradnl" sz="4364" b="1" dirty="0" smtClean="0">
                <a:solidFill>
                  <a:srgbClr val="FFFFFF"/>
                </a:solidFill>
              </a:rPr>
              <a:t> </a:t>
            </a:r>
            <a:r>
              <a:rPr lang="es-ES_tradnl" sz="4364" b="1" dirty="0" err="1" smtClean="0">
                <a:solidFill>
                  <a:srgbClr val="FFFFFF"/>
                </a:solidFill>
              </a:rPr>
              <a:t>day</a:t>
            </a:r>
            <a:r>
              <a:rPr lang="es-ES_tradnl" sz="4364" b="1" dirty="0" smtClean="0">
                <a:solidFill>
                  <a:srgbClr val="FFFFFF"/>
                </a:solidFill>
              </a:rPr>
              <a:t>, </a:t>
            </a:r>
            <a:r>
              <a:rPr lang="es-ES_tradnl" sz="4364" b="1" dirty="0" err="1" smtClean="0">
                <a:solidFill>
                  <a:srgbClr val="FFFFFF"/>
                </a:solidFill>
              </a:rPr>
              <a:t>Spanish</a:t>
            </a:r>
            <a:r>
              <a:rPr lang="es-ES_tradnl" sz="4364" b="1" dirty="0" smtClean="0">
                <a:solidFill>
                  <a:srgbClr val="FFFFFF"/>
                </a:solidFill>
              </a:rPr>
              <a:t> </a:t>
            </a:r>
            <a:r>
              <a:rPr lang="es-ES_tradnl" sz="4364" b="1" dirty="0" err="1" smtClean="0">
                <a:solidFill>
                  <a:srgbClr val="FFFFFF"/>
                </a:solidFill>
              </a:rPr>
              <a:t>speaking</a:t>
            </a:r>
            <a:r>
              <a:rPr lang="es-ES_tradnl" sz="4364" b="1" dirty="0" smtClean="0">
                <a:solidFill>
                  <a:srgbClr val="FFFFFF"/>
                </a:solidFill>
              </a:rPr>
              <a:t> </a:t>
            </a:r>
            <a:r>
              <a:rPr lang="es-ES_tradnl" sz="4364" b="1" dirty="0" err="1" smtClean="0">
                <a:solidFill>
                  <a:srgbClr val="FFFFFF"/>
                </a:solidFill>
              </a:rPr>
              <a:t>people</a:t>
            </a:r>
            <a:r>
              <a:rPr lang="es-ES_tradnl" sz="4364" b="1" dirty="0" smtClean="0">
                <a:solidFill>
                  <a:srgbClr val="FFFFFF"/>
                </a:solidFill>
              </a:rPr>
              <a:t> </a:t>
            </a:r>
            <a:r>
              <a:rPr lang="es-ES_tradnl" sz="4364" b="1" dirty="0" err="1" smtClean="0">
                <a:solidFill>
                  <a:srgbClr val="FFFFFF"/>
                </a:solidFill>
              </a:rPr>
              <a:t>celebrate</a:t>
            </a:r>
            <a:r>
              <a:rPr lang="es-ES_tradnl" sz="4364" b="1" dirty="0" smtClean="0">
                <a:solidFill>
                  <a:srgbClr val="FFFFFF"/>
                </a:solidFill>
              </a:rPr>
              <a:t> </a:t>
            </a:r>
            <a:r>
              <a:rPr lang="es-ES_tradnl" sz="4364" b="1" dirty="0" err="1" smtClean="0">
                <a:solidFill>
                  <a:srgbClr val="FFFFFF"/>
                </a:solidFill>
              </a:rPr>
              <a:t>the</a:t>
            </a:r>
            <a:r>
              <a:rPr lang="es-ES_tradnl" sz="4364" b="1" dirty="0" smtClean="0">
                <a:solidFill>
                  <a:srgbClr val="FFFFFF"/>
                </a:solidFill>
              </a:rPr>
              <a:t> </a:t>
            </a:r>
            <a:r>
              <a:rPr lang="es-ES_tradnl" sz="4364" b="1" dirty="0" err="1" smtClean="0">
                <a:solidFill>
                  <a:srgbClr val="FFFFFF"/>
                </a:solidFill>
              </a:rPr>
              <a:t>day</a:t>
            </a:r>
            <a:r>
              <a:rPr lang="es-ES_tradnl" sz="4364" b="1" dirty="0" smtClean="0">
                <a:solidFill>
                  <a:srgbClr val="FFFFFF"/>
                </a:solidFill>
              </a:rPr>
              <a:t> </a:t>
            </a:r>
            <a:r>
              <a:rPr lang="es-ES_tradnl" sz="4364" b="1" dirty="0" err="1" smtClean="0">
                <a:solidFill>
                  <a:srgbClr val="FFFFFF"/>
                </a:solidFill>
              </a:rPr>
              <a:t>that</a:t>
            </a:r>
            <a:r>
              <a:rPr lang="es-ES_tradnl" sz="4364" b="1" dirty="0" smtClean="0">
                <a:solidFill>
                  <a:srgbClr val="FFFFFF"/>
                </a:solidFill>
              </a:rPr>
              <a:t> </a:t>
            </a:r>
            <a:r>
              <a:rPr lang="es-ES_tradnl" sz="4364" b="1" dirty="0" err="1" smtClean="0">
                <a:solidFill>
                  <a:srgbClr val="FFFFFF"/>
                </a:solidFill>
              </a:rPr>
              <a:t>the</a:t>
            </a:r>
            <a:r>
              <a:rPr lang="es-ES_tradnl" sz="4364" b="1" dirty="0" smtClean="0">
                <a:solidFill>
                  <a:srgbClr val="FFFFFF"/>
                </a:solidFill>
              </a:rPr>
              <a:t> </a:t>
            </a:r>
            <a:r>
              <a:rPr lang="es-ES_tradnl" sz="4364" b="1" dirty="0" err="1" smtClean="0">
                <a:solidFill>
                  <a:srgbClr val="FFFFFF"/>
                </a:solidFill>
              </a:rPr>
              <a:t>Three</a:t>
            </a:r>
            <a:r>
              <a:rPr lang="es-ES_tradnl" sz="4364" b="1" dirty="0" smtClean="0">
                <a:solidFill>
                  <a:srgbClr val="FFFFFF"/>
                </a:solidFill>
              </a:rPr>
              <a:t> Kings </a:t>
            </a:r>
            <a:r>
              <a:rPr lang="es-ES_tradnl" sz="4364" b="1" dirty="0" err="1" smtClean="0">
                <a:solidFill>
                  <a:srgbClr val="FFFFFF"/>
                </a:solidFill>
              </a:rPr>
              <a:t>or</a:t>
            </a:r>
            <a:r>
              <a:rPr lang="es-ES_tradnl" sz="4364" b="1" dirty="0" smtClean="0">
                <a:solidFill>
                  <a:srgbClr val="FFFFFF"/>
                </a:solidFill>
              </a:rPr>
              <a:t> Magi </a:t>
            </a:r>
            <a:r>
              <a:rPr lang="es-ES_tradnl" sz="4364" b="1" dirty="0" err="1" smtClean="0">
                <a:solidFill>
                  <a:srgbClr val="FFFFFF"/>
                </a:solidFill>
              </a:rPr>
              <a:t>came</a:t>
            </a:r>
            <a:r>
              <a:rPr lang="es-ES_tradnl" sz="4364" b="1" dirty="0" smtClean="0">
                <a:solidFill>
                  <a:srgbClr val="FFFFFF"/>
                </a:solidFill>
              </a:rPr>
              <a:t> </a:t>
            </a:r>
            <a:r>
              <a:rPr lang="es-ES_tradnl" sz="4364" b="1" dirty="0" err="1" smtClean="0">
                <a:solidFill>
                  <a:srgbClr val="FFFFFF"/>
                </a:solidFill>
              </a:rPr>
              <a:t>to</a:t>
            </a:r>
            <a:r>
              <a:rPr lang="es-ES_tradnl" sz="4364" b="1" dirty="0" smtClean="0">
                <a:solidFill>
                  <a:srgbClr val="FFFFFF"/>
                </a:solidFill>
              </a:rPr>
              <a:t> </a:t>
            </a:r>
            <a:r>
              <a:rPr lang="es-ES_tradnl" sz="4364" b="1" dirty="0" err="1" smtClean="0">
                <a:solidFill>
                  <a:srgbClr val="FFFFFF"/>
                </a:solidFill>
              </a:rPr>
              <a:t>visit</a:t>
            </a:r>
            <a:r>
              <a:rPr lang="es-ES_tradnl" sz="4364" b="1" dirty="0" smtClean="0">
                <a:solidFill>
                  <a:srgbClr val="FFFFFF"/>
                </a:solidFill>
              </a:rPr>
              <a:t> </a:t>
            </a:r>
            <a:r>
              <a:rPr lang="es-ES_tradnl" sz="4364" b="1" dirty="0" err="1" smtClean="0">
                <a:solidFill>
                  <a:srgbClr val="FFFFFF"/>
                </a:solidFill>
              </a:rPr>
              <a:t>the</a:t>
            </a:r>
            <a:r>
              <a:rPr lang="es-ES_tradnl" sz="4364" b="1" dirty="0" smtClean="0">
                <a:solidFill>
                  <a:srgbClr val="FFFFFF"/>
                </a:solidFill>
              </a:rPr>
              <a:t> </a:t>
            </a:r>
            <a:r>
              <a:rPr lang="es-ES_tradnl" sz="4364" b="1" dirty="0" err="1" smtClean="0">
                <a:solidFill>
                  <a:srgbClr val="FFFFFF"/>
                </a:solidFill>
              </a:rPr>
              <a:t>Baby</a:t>
            </a:r>
            <a:r>
              <a:rPr lang="es-ES_tradnl" sz="4364" b="1" dirty="0" smtClean="0">
                <a:solidFill>
                  <a:srgbClr val="FFFFFF"/>
                </a:solidFill>
              </a:rPr>
              <a:t> </a:t>
            </a:r>
            <a:r>
              <a:rPr lang="es-ES_tradnl" sz="4364" b="1" dirty="0" err="1" smtClean="0">
                <a:solidFill>
                  <a:srgbClr val="FFFFFF"/>
                </a:solidFill>
              </a:rPr>
              <a:t>Jesus</a:t>
            </a:r>
            <a:r>
              <a:rPr lang="es-ES_tradnl" sz="4364" b="1" dirty="0" smtClean="0">
                <a:solidFill>
                  <a:srgbClr val="FFFFFF"/>
                </a:solidFill>
              </a:rPr>
              <a:t>. </a:t>
            </a:r>
          </a:p>
          <a:p>
            <a:pPr>
              <a:buNone/>
            </a:pPr>
            <a:endParaRPr lang="es-ES_tradnl" sz="4364" b="1" dirty="0" smtClean="0">
              <a:solidFill>
                <a:srgbClr val="99E76B"/>
              </a:solidFill>
            </a:endParaRPr>
          </a:p>
          <a:p>
            <a:pPr>
              <a:buNone/>
            </a:pPr>
            <a:r>
              <a:rPr lang="es-ES_tradnl" sz="4364" b="1" dirty="0" err="1" smtClean="0">
                <a:solidFill>
                  <a:srgbClr val="99E76B"/>
                </a:solidFill>
              </a:rPr>
              <a:t>Children</a:t>
            </a:r>
            <a:r>
              <a:rPr lang="es-ES_tradnl" sz="4364" b="1" dirty="0" smtClean="0">
                <a:solidFill>
                  <a:srgbClr val="99E76B"/>
                </a:solidFill>
              </a:rPr>
              <a:t> </a:t>
            </a:r>
            <a:r>
              <a:rPr lang="es-ES_tradnl" sz="4364" b="1" dirty="0" err="1" smtClean="0">
                <a:solidFill>
                  <a:srgbClr val="99E76B"/>
                </a:solidFill>
              </a:rPr>
              <a:t>receive</a:t>
            </a:r>
            <a:r>
              <a:rPr lang="es-ES_tradnl" sz="4364" b="1" dirty="0" smtClean="0">
                <a:solidFill>
                  <a:srgbClr val="99E76B"/>
                </a:solidFill>
              </a:rPr>
              <a:t> </a:t>
            </a:r>
            <a:r>
              <a:rPr lang="es-ES_tradnl" sz="4364" b="1" dirty="0" err="1" smtClean="0">
                <a:solidFill>
                  <a:srgbClr val="99E76B"/>
                </a:solidFill>
              </a:rPr>
              <a:t>gifts</a:t>
            </a:r>
            <a:r>
              <a:rPr lang="es-ES_tradnl" sz="4364" b="1" dirty="0" smtClean="0">
                <a:solidFill>
                  <a:srgbClr val="99E76B"/>
                </a:solidFill>
              </a:rPr>
              <a:t> (</a:t>
            </a:r>
            <a:r>
              <a:rPr lang="es-ES_tradnl" sz="4364" b="1" dirty="0" err="1" smtClean="0">
                <a:solidFill>
                  <a:srgbClr val="99E76B"/>
                </a:solidFill>
              </a:rPr>
              <a:t>from</a:t>
            </a:r>
            <a:r>
              <a:rPr lang="es-ES_tradnl" sz="4364" b="1" dirty="0" smtClean="0">
                <a:solidFill>
                  <a:srgbClr val="99E76B"/>
                </a:solidFill>
              </a:rPr>
              <a:t> </a:t>
            </a:r>
            <a:r>
              <a:rPr lang="es-ES_tradnl" sz="4364" b="1" dirty="0" err="1" smtClean="0">
                <a:solidFill>
                  <a:srgbClr val="99E76B"/>
                </a:solidFill>
              </a:rPr>
              <a:t>the</a:t>
            </a:r>
            <a:r>
              <a:rPr lang="es-ES_tradnl" sz="4364" b="1" dirty="0" smtClean="0">
                <a:solidFill>
                  <a:srgbClr val="99E76B"/>
                </a:solidFill>
              </a:rPr>
              <a:t> Reyes Magos NOT Santa </a:t>
            </a:r>
            <a:r>
              <a:rPr lang="es-ES_tradnl" sz="4364" b="1" dirty="0" err="1" smtClean="0">
                <a:solidFill>
                  <a:srgbClr val="99E76B"/>
                </a:solidFill>
              </a:rPr>
              <a:t>Claus</a:t>
            </a:r>
            <a:r>
              <a:rPr lang="es-ES_tradnl" sz="4364" b="1" dirty="0" smtClean="0">
                <a:solidFill>
                  <a:srgbClr val="99E76B"/>
                </a:solidFill>
              </a:rPr>
              <a:t>) </a:t>
            </a:r>
            <a:r>
              <a:rPr lang="es-ES_tradnl" sz="4364" b="1" dirty="0" err="1" smtClean="0">
                <a:solidFill>
                  <a:schemeClr val="bg1"/>
                </a:solidFill>
              </a:rPr>
              <a:t>The</a:t>
            </a:r>
            <a:r>
              <a:rPr lang="es-ES_tradnl" sz="4364" b="1" dirty="0" smtClean="0">
                <a:solidFill>
                  <a:schemeClr val="bg1"/>
                </a:solidFill>
              </a:rPr>
              <a:t> </a:t>
            </a:r>
            <a:r>
              <a:rPr lang="es-ES_tradnl" sz="4364" b="1" dirty="0" err="1" smtClean="0">
                <a:solidFill>
                  <a:schemeClr val="bg1"/>
                </a:solidFill>
              </a:rPr>
              <a:t>Three</a:t>
            </a:r>
            <a:r>
              <a:rPr lang="es-ES_tradnl" sz="4364" b="1" dirty="0" smtClean="0">
                <a:solidFill>
                  <a:schemeClr val="bg1"/>
                </a:solidFill>
              </a:rPr>
              <a:t> Kings are a more popular </a:t>
            </a:r>
            <a:r>
              <a:rPr lang="es-ES_tradnl" sz="4364" b="1" dirty="0" err="1" smtClean="0">
                <a:solidFill>
                  <a:schemeClr val="bg1"/>
                </a:solidFill>
              </a:rPr>
              <a:t>holiday</a:t>
            </a:r>
            <a:r>
              <a:rPr lang="es-ES_tradnl" sz="4364" b="1" dirty="0" smtClean="0">
                <a:solidFill>
                  <a:schemeClr val="bg1"/>
                </a:solidFill>
              </a:rPr>
              <a:t> </a:t>
            </a:r>
            <a:r>
              <a:rPr lang="es-ES_tradnl" sz="4364" b="1" dirty="0" err="1" smtClean="0">
                <a:solidFill>
                  <a:schemeClr val="bg1"/>
                </a:solidFill>
              </a:rPr>
              <a:t>icon</a:t>
            </a:r>
            <a:r>
              <a:rPr lang="es-ES_tradnl" sz="4364" b="1" dirty="0" smtClean="0">
                <a:solidFill>
                  <a:schemeClr val="bg1"/>
                </a:solidFill>
              </a:rPr>
              <a:t> </a:t>
            </a:r>
            <a:r>
              <a:rPr lang="es-ES_tradnl" sz="4364" b="1" dirty="0" err="1" smtClean="0">
                <a:solidFill>
                  <a:schemeClr val="bg1"/>
                </a:solidFill>
              </a:rPr>
              <a:t>there</a:t>
            </a:r>
            <a:r>
              <a:rPr lang="es-ES_tradnl" sz="4364" b="1" dirty="0" smtClean="0">
                <a:solidFill>
                  <a:schemeClr val="bg1"/>
                </a:solidFill>
              </a:rPr>
              <a:t> in </a:t>
            </a:r>
            <a:r>
              <a:rPr lang="es-ES_tradnl" sz="4364" b="1" dirty="0" err="1" smtClean="0">
                <a:solidFill>
                  <a:schemeClr val="bg1"/>
                </a:solidFill>
              </a:rPr>
              <a:t>Spain</a:t>
            </a:r>
            <a:r>
              <a:rPr lang="es-ES_tradnl" sz="4364" b="1" dirty="0" smtClean="0">
                <a:solidFill>
                  <a:schemeClr val="bg1"/>
                </a:solidFill>
              </a:rPr>
              <a:t> </a:t>
            </a:r>
            <a:r>
              <a:rPr lang="es-ES_tradnl" sz="4364" b="1" dirty="0" err="1" smtClean="0">
                <a:solidFill>
                  <a:schemeClr val="bg1"/>
                </a:solidFill>
              </a:rPr>
              <a:t>than</a:t>
            </a:r>
            <a:r>
              <a:rPr lang="es-ES_tradnl" sz="4364" b="1" dirty="0" smtClean="0">
                <a:solidFill>
                  <a:schemeClr val="bg1"/>
                </a:solidFill>
              </a:rPr>
              <a:t> Papá Noel.</a:t>
            </a:r>
          </a:p>
          <a:p>
            <a:pPr>
              <a:buNone/>
            </a:pPr>
            <a:endParaRPr lang="es-ES_tradnl" sz="4364" b="1" dirty="0" smtClean="0">
              <a:solidFill>
                <a:srgbClr val="FFFFFF"/>
              </a:solidFill>
            </a:endParaRPr>
          </a:p>
          <a:p>
            <a:pPr>
              <a:buNone/>
            </a:pPr>
            <a:r>
              <a:rPr lang="es-ES_tradnl" sz="4364" b="1" dirty="0" smtClean="0">
                <a:solidFill>
                  <a:srgbClr val="FFFFFF"/>
                </a:solidFill>
              </a:rPr>
              <a:t> *el </a:t>
            </a:r>
            <a:r>
              <a:rPr lang="es-ES_tradnl" sz="4364" b="1" u="sng" dirty="0" smtClean="0">
                <a:solidFill>
                  <a:srgbClr val="FFFFFF"/>
                </a:solidFill>
              </a:rPr>
              <a:t>cinco</a:t>
            </a:r>
            <a:r>
              <a:rPr lang="es-ES_tradnl" sz="4364" b="1" dirty="0" smtClean="0">
                <a:solidFill>
                  <a:srgbClr val="FFFFFF"/>
                </a:solidFill>
              </a:rPr>
              <a:t> de enero </a:t>
            </a:r>
            <a:r>
              <a:rPr lang="es-ES_tradnl" sz="4364" b="1" dirty="0" err="1" smtClean="0">
                <a:solidFill>
                  <a:srgbClr val="99E76B"/>
                </a:solidFill>
              </a:rPr>
              <a:t>children</a:t>
            </a:r>
            <a:r>
              <a:rPr lang="es-ES_tradnl" sz="4364" b="1" dirty="0" smtClean="0">
                <a:solidFill>
                  <a:srgbClr val="99E76B"/>
                </a:solidFill>
              </a:rPr>
              <a:t> </a:t>
            </a:r>
            <a:r>
              <a:rPr lang="es-ES_tradnl" sz="4364" b="1" dirty="0" err="1" smtClean="0">
                <a:solidFill>
                  <a:srgbClr val="99E76B"/>
                </a:solidFill>
              </a:rPr>
              <a:t>leave</a:t>
            </a:r>
            <a:r>
              <a:rPr lang="es-ES_tradnl" sz="4364" b="1" dirty="0" smtClean="0">
                <a:solidFill>
                  <a:srgbClr val="99E76B"/>
                </a:solidFill>
              </a:rPr>
              <a:t> </a:t>
            </a:r>
            <a:r>
              <a:rPr lang="es-ES_tradnl" sz="4364" b="1" dirty="0" err="1" smtClean="0">
                <a:solidFill>
                  <a:srgbClr val="99E76B"/>
                </a:solidFill>
              </a:rPr>
              <a:t>their</a:t>
            </a:r>
            <a:r>
              <a:rPr lang="es-ES_tradnl" sz="4364" b="1" dirty="0" smtClean="0">
                <a:solidFill>
                  <a:srgbClr val="99E76B"/>
                </a:solidFill>
              </a:rPr>
              <a:t> </a:t>
            </a:r>
            <a:r>
              <a:rPr lang="es-ES_tradnl" sz="4364" b="1" dirty="0" err="1" smtClean="0">
                <a:solidFill>
                  <a:srgbClr val="99E76B"/>
                </a:solidFill>
              </a:rPr>
              <a:t>shoes</a:t>
            </a:r>
            <a:r>
              <a:rPr lang="es-ES_tradnl" sz="4364" b="1" dirty="0" smtClean="0">
                <a:solidFill>
                  <a:srgbClr val="99E76B"/>
                </a:solidFill>
              </a:rPr>
              <a:t> (los zapatos) out </a:t>
            </a:r>
            <a:r>
              <a:rPr lang="es-ES_tradnl" sz="4364" b="1" dirty="0" err="1" smtClean="0">
                <a:solidFill>
                  <a:srgbClr val="99E76B"/>
                </a:solidFill>
              </a:rPr>
              <a:t>on</a:t>
            </a:r>
            <a:r>
              <a:rPr lang="es-ES_tradnl" sz="4364" b="1" dirty="0" smtClean="0">
                <a:solidFill>
                  <a:srgbClr val="99E76B"/>
                </a:solidFill>
              </a:rPr>
              <a:t> </a:t>
            </a:r>
            <a:r>
              <a:rPr lang="es-ES_tradnl" sz="4364" b="1" dirty="0" err="1" smtClean="0">
                <a:solidFill>
                  <a:srgbClr val="99E76B"/>
                </a:solidFill>
              </a:rPr>
              <a:t>the</a:t>
            </a:r>
            <a:r>
              <a:rPr lang="es-ES_tradnl" sz="4364" b="1" dirty="0" smtClean="0">
                <a:solidFill>
                  <a:srgbClr val="99E76B"/>
                </a:solidFill>
              </a:rPr>
              <a:t> </a:t>
            </a:r>
            <a:r>
              <a:rPr lang="es-ES_tradnl" sz="4364" b="1" dirty="0" err="1" smtClean="0">
                <a:solidFill>
                  <a:srgbClr val="99E76B"/>
                </a:solidFill>
              </a:rPr>
              <a:t>balcony</a:t>
            </a:r>
            <a:r>
              <a:rPr lang="es-ES_tradnl" sz="4364" b="1" dirty="0" smtClean="0">
                <a:solidFill>
                  <a:srgbClr val="99E76B"/>
                </a:solidFill>
              </a:rPr>
              <a:t> </a:t>
            </a:r>
            <a:r>
              <a:rPr lang="es-ES_tradnl" sz="4364" b="1" dirty="0" err="1" smtClean="0">
                <a:solidFill>
                  <a:srgbClr val="99E76B"/>
                </a:solidFill>
              </a:rPr>
              <a:t>for</a:t>
            </a:r>
            <a:r>
              <a:rPr lang="es-ES_tradnl" sz="4364" b="1" dirty="0" smtClean="0">
                <a:solidFill>
                  <a:srgbClr val="99E76B"/>
                </a:solidFill>
              </a:rPr>
              <a:t> </a:t>
            </a:r>
            <a:r>
              <a:rPr lang="es-ES_tradnl" sz="4364" b="1" dirty="0" err="1" smtClean="0">
                <a:solidFill>
                  <a:srgbClr val="99E76B"/>
                </a:solidFill>
              </a:rPr>
              <a:t>the</a:t>
            </a:r>
            <a:r>
              <a:rPr lang="es-ES_tradnl" sz="4364" b="1" dirty="0" smtClean="0">
                <a:solidFill>
                  <a:srgbClr val="99E76B"/>
                </a:solidFill>
              </a:rPr>
              <a:t> Reyes Magos </a:t>
            </a:r>
            <a:r>
              <a:rPr lang="es-ES_tradnl" sz="4364" b="1" dirty="0" err="1" smtClean="0">
                <a:solidFill>
                  <a:srgbClr val="99E76B"/>
                </a:solidFill>
              </a:rPr>
              <a:t>to</a:t>
            </a:r>
            <a:r>
              <a:rPr lang="es-ES_tradnl" sz="4364" b="1" dirty="0" smtClean="0">
                <a:solidFill>
                  <a:srgbClr val="99E76B"/>
                </a:solidFill>
              </a:rPr>
              <a:t> </a:t>
            </a:r>
            <a:r>
              <a:rPr lang="es-ES_tradnl" sz="4364" b="1" dirty="0" err="1" smtClean="0">
                <a:solidFill>
                  <a:srgbClr val="99E76B"/>
                </a:solidFill>
              </a:rPr>
              <a:t>leave</a:t>
            </a:r>
            <a:r>
              <a:rPr lang="es-ES_tradnl" sz="4364" b="1" dirty="0" smtClean="0">
                <a:solidFill>
                  <a:srgbClr val="99E76B"/>
                </a:solidFill>
              </a:rPr>
              <a:t> </a:t>
            </a:r>
            <a:r>
              <a:rPr lang="es-ES_tradnl" sz="4364" b="1" dirty="0" err="1" smtClean="0">
                <a:solidFill>
                  <a:srgbClr val="99E76B"/>
                </a:solidFill>
              </a:rPr>
              <a:t>gifts</a:t>
            </a:r>
            <a:r>
              <a:rPr lang="es-ES_tradnl" sz="4364" b="1" dirty="0" smtClean="0">
                <a:solidFill>
                  <a:srgbClr val="99E76B"/>
                </a:solidFill>
              </a:rPr>
              <a:t> in </a:t>
            </a:r>
            <a:r>
              <a:rPr lang="es-ES_tradnl" sz="4364" b="1" dirty="0" err="1" smtClean="0">
                <a:solidFill>
                  <a:srgbClr val="99E76B"/>
                </a:solidFill>
              </a:rPr>
              <a:t>them</a:t>
            </a:r>
            <a:r>
              <a:rPr lang="es-ES_tradnl" sz="4364" b="1" dirty="0" smtClean="0">
                <a:solidFill>
                  <a:srgbClr val="99E76B"/>
                </a:solidFill>
              </a:rPr>
              <a:t>.  </a:t>
            </a:r>
          </a:p>
          <a:p>
            <a:pPr>
              <a:buNone/>
            </a:pPr>
            <a:endParaRPr lang="es-ES_tradnl" sz="3636" b="1" dirty="0" smtClean="0">
              <a:solidFill>
                <a:srgbClr val="99E76B"/>
              </a:solidFill>
            </a:endParaRPr>
          </a:p>
          <a:p>
            <a:pPr>
              <a:buNone/>
            </a:pPr>
            <a:endParaRPr lang="es-ES_tradnl" sz="2400" b="1" dirty="0" smtClean="0">
              <a:solidFill>
                <a:schemeClr val="bg1"/>
              </a:solidFill>
            </a:endParaRPr>
          </a:p>
          <a:p>
            <a:pPr>
              <a:buNone/>
            </a:pPr>
            <a:endParaRPr lang="es-ES_tradnl" sz="2400" b="1" dirty="0" smtClean="0">
              <a:solidFill>
                <a:schemeClr val="bg1"/>
              </a:solidFill>
            </a:endParaRPr>
          </a:p>
          <a:p>
            <a:pPr>
              <a:buNone/>
            </a:pPr>
            <a:endParaRPr lang="es-ES_tradnl" sz="2703" b="1" dirty="0" smtClean="0">
              <a:solidFill>
                <a:schemeClr val="bg1"/>
              </a:solidFill>
            </a:endParaRPr>
          </a:p>
          <a:p>
            <a:pPr>
              <a:buNone/>
            </a:pPr>
            <a:r>
              <a:rPr lang="es-ES_tradnl" sz="2703" b="1" dirty="0" smtClean="0">
                <a:solidFill>
                  <a:schemeClr val="bg1"/>
                </a:solidFill>
              </a:rPr>
              <a:t>   </a:t>
            </a:r>
          </a:p>
          <a:p>
            <a:pPr>
              <a:buNone/>
            </a:pPr>
            <a:endParaRPr lang="es-ES_tradnl" sz="2703" b="1" dirty="0" smtClean="0">
              <a:solidFill>
                <a:schemeClr val="bg1"/>
              </a:solidFill>
            </a:endParaRPr>
          </a:p>
          <a:p>
            <a:pPr>
              <a:buNone/>
            </a:pPr>
            <a:endParaRPr lang="es-ES_tradnl" sz="2700" b="1" dirty="0" smtClean="0">
              <a:solidFill>
                <a:srgbClr val="99E76B"/>
              </a:solidFill>
            </a:endParaRPr>
          </a:p>
          <a:p>
            <a:pPr>
              <a:buNone/>
            </a:pPr>
            <a:endParaRPr lang="es-ES_tradnl" b="1" dirty="0" smtClean="0"/>
          </a:p>
          <a:p>
            <a:pPr>
              <a:buNone/>
            </a:pPr>
            <a:endParaRPr lang="es-ES_tradnl" b="1" dirty="0" smtClean="0"/>
          </a:p>
          <a:p>
            <a:endParaRPr lang="en-US" dirty="0"/>
          </a:p>
        </p:txBody>
      </p:sp>
      <p:pic>
        <p:nvPicPr>
          <p:cNvPr id="9" name="Picture 8"/>
          <p:cNvPicPr>
            <a:picLocks noChangeAspect="1"/>
          </p:cNvPicPr>
          <p:nvPr/>
        </p:nvPicPr>
        <p:blipFill>
          <a:blip r:embed="rId2">
            <a:lum bright="-11000"/>
            <a:alphaModFix amt="94000"/>
          </a:blip>
          <a:stretch>
            <a:fillRect/>
          </a:stretch>
        </p:blipFill>
        <p:spPr>
          <a:xfrm>
            <a:off x="3221180" y="4414210"/>
            <a:ext cx="2205183" cy="2388949"/>
          </a:xfrm>
          <a:prstGeom prst="rect">
            <a:avLst/>
          </a:prstGeom>
        </p:spPr>
      </p:pic>
      <p:sp>
        <p:nvSpPr>
          <p:cNvPr id="10" name="Action Button: Forward or Next 9">
            <a:hlinkClick r:id="rId3" action="ppaction://hlinksldjump" highlightClick="1"/>
          </p:cNvPr>
          <p:cNvSpPr/>
          <p:nvPr/>
        </p:nvSpPr>
        <p:spPr>
          <a:xfrm>
            <a:off x="7863840" y="5950412"/>
            <a:ext cx="822960" cy="614449"/>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advClick="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solidFill>
                  <a:srgbClr val="FF0000"/>
                </a:solidFill>
              </a:rPr>
              <a:t>La </a:t>
            </a:r>
            <a:r>
              <a:rPr lang="en-US" dirty="0" err="1" smtClean="0">
                <a:solidFill>
                  <a:srgbClr val="FF0000"/>
                </a:solidFill>
              </a:rPr>
              <a:t>Epifan</a:t>
            </a:r>
            <a:r>
              <a:rPr lang="es-ES_tradnl" b="1" dirty="0" err="1" smtClean="0">
                <a:solidFill>
                  <a:srgbClr val="FF0000"/>
                </a:solidFill>
              </a:rPr>
              <a:t>ía</a:t>
            </a:r>
            <a:endParaRPr lang="en-US" dirty="0">
              <a:solidFill>
                <a:srgbClr val="FF0000"/>
              </a:solidFill>
            </a:endParaRPr>
          </a:p>
        </p:txBody>
      </p:sp>
      <p:sp>
        <p:nvSpPr>
          <p:cNvPr id="3" name="Content Placeholder 2"/>
          <p:cNvSpPr>
            <a:spLocks noGrp="1"/>
          </p:cNvSpPr>
          <p:nvPr>
            <p:ph idx="1"/>
          </p:nvPr>
        </p:nvSpPr>
        <p:spPr>
          <a:xfrm>
            <a:off x="457200" y="1004455"/>
            <a:ext cx="8229600" cy="4525963"/>
          </a:xfrm>
        </p:spPr>
        <p:txBody>
          <a:bodyPr>
            <a:normAutofit/>
          </a:bodyPr>
          <a:lstStyle/>
          <a:p>
            <a:pPr>
              <a:buNone/>
            </a:pPr>
            <a:r>
              <a:rPr lang="es-ES_tradnl" sz="2700" b="1" dirty="0" err="1" smtClean="0">
                <a:solidFill>
                  <a:srgbClr val="99E76B"/>
                </a:solidFill>
              </a:rPr>
              <a:t>On</a:t>
            </a:r>
            <a:r>
              <a:rPr lang="es-ES_tradnl" sz="2700" b="1" dirty="0" smtClean="0">
                <a:solidFill>
                  <a:srgbClr val="99E76B"/>
                </a:solidFill>
              </a:rPr>
              <a:t> </a:t>
            </a:r>
            <a:r>
              <a:rPr lang="es-ES_tradnl" sz="2700" b="1" dirty="0" err="1" smtClean="0">
                <a:solidFill>
                  <a:srgbClr val="99E76B"/>
                </a:solidFill>
              </a:rPr>
              <a:t>Epiphany</a:t>
            </a:r>
            <a:r>
              <a:rPr lang="es-ES_tradnl" sz="2700" b="1" dirty="0" smtClean="0">
                <a:solidFill>
                  <a:srgbClr val="99E76B"/>
                </a:solidFill>
              </a:rPr>
              <a:t>, (el 6 de enero) </a:t>
            </a:r>
            <a:r>
              <a:rPr lang="es-ES_tradnl" sz="2700" b="1" dirty="0" err="1" smtClean="0">
                <a:solidFill>
                  <a:srgbClr val="99E76B"/>
                </a:solidFill>
              </a:rPr>
              <a:t>families</a:t>
            </a:r>
            <a:r>
              <a:rPr lang="es-ES_tradnl" sz="2700" b="1" dirty="0" smtClean="0">
                <a:solidFill>
                  <a:srgbClr val="99E76B"/>
                </a:solidFill>
              </a:rPr>
              <a:t> </a:t>
            </a:r>
            <a:r>
              <a:rPr lang="es-ES_tradnl" sz="2700" b="1" dirty="0" err="1" smtClean="0">
                <a:solidFill>
                  <a:srgbClr val="99E76B"/>
                </a:solidFill>
              </a:rPr>
              <a:t>and</a:t>
            </a:r>
            <a:r>
              <a:rPr lang="es-ES_tradnl" sz="2700" b="1" dirty="0" smtClean="0">
                <a:solidFill>
                  <a:srgbClr val="99E76B"/>
                </a:solidFill>
              </a:rPr>
              <a:t> </a:t>
            </a:r>
            <a:r>
              <a:rPr lang="es-ES_tradnl" sz="2700" b="1" dirty="0" err="1" smtClean="0">
                <a:solidFill>
                  <a:srgbClr val="99E76B"/>
                </a:solidFill>
              </a:rPr>
              <a:t>friends</a:t>
            </a:r>
            <a:r>
              <a:rPr lang="es-ES_tradnl" sz="2700" b="1" dirty="0" smtClean="0">
                <a:solidFill>
                  <a:srgbClr val="99E76B"/>
                </a:solidFill>
              </a:rPr>
              <a:t> </a:t>
            </a:r>
            <a:r>
              <a:rPr lang="es-ES_tradnl" sz="2700" b="1" dirty="0" err="1" smtClean="0">
                <a:solidFill>
                  <a:srgbClr val="99E76B"/>
                </a:solidFill>
              </a:rPr>
              <a:t>gather</a:t>
            </a:r>
            <a:r>
              <a:rPr lang="es-ES_tradnl" sz="2700" b="1" dirty="0" smtClean="0">
                <a:solidFill>
                  <a:srgbClr val="99E76B"/>
                </a:solidFill>
              </a:rPr>
              <a:t> </a:t>
            </a:r>
            <a:r>
              <a:rPr lang="es-ES_tradnl" sz="2700" b="1" dirty="0" err="1" smtClean="0">
                <a:solidFill>
                  <a:srgbClr val="99E76B"/>
                </a:solidFill>
              </a:rPr>
              <a:t>to</a:t>
            </a:r>
            <a:r>
              <a:rPr lang="es-ES_tradnl" sz="2700" b="1" dirty="0" smtClean="0">
                <a:solidFill>
                  <a:srgbClr val="99E76B"/>
                </a:solidFill>
              </a:rPr>
              <a:t> </a:t>
            </a:r>
            <a:r>
              <a:rPr lang="es-ES_tradnl" sz="2700" b="1" dirty="0" err="1" smtClean="0">
                <a:solidFill>
                  <a:srgbClr val="99E76B"/>
                </a:solidFill>
              </a:rPr>
              <a:t>feast</a:t>
            </a:r>
            <a:r>
              <a:rPr lang="es-ES_tradnl" sz="2700" b="1" dirty="0" smtClean="0">
                <a:solidFill>
                  <a:srgbClr val="99E76B"/>
                </a:solidFill>
              </a:rPr>
              <a:t> </a:t>
            </a:r>
            <a:r>
              <a:rPr lang="es-ES_tradnl" sz="2700" b="1" dirty="0" err="1" smtClean="0">
                <a:solidFill>
                  <a:srgbClr val="99E76B"/>
                </a:solidFill>
              </a:rPr>
              <a:t>and</a:t>
            </a:r>
            <a:r>
              <a:rPr lang="es-ES_tradnl" sz="2700" b="1" dirty="0" smtClean="0">
                <a:solidFill>
                  <a:srgbClr val="99E76B"/>
                </a:solidFill>
              </a:rPr>
              <a:t> relax </a:t>
            </a:r>
            <a:r>
              <a:rPr lang="es-ES_tradnl" sz="2700" b="1" dirty="0" err="1" smtClean="0">
                <a:solidFill>
                  <a:srgbClr val="99E76B"/>
                </a:solidFill>
              </a:rPr>
              <a:t>because</a:t>
            </a:r>
            <a:r>
              <a:rPr lang="es-ES_tradnl" sz="2700" b="1" dirty="0" smtClean="0">
                <a:solidFill>
                  <a:srgbClr val="99E76B"/>
                </a:solidFill>
              </a:rPr>
              <a:t> </a:t>
            </a:r>
            <a:r>
              <a:rPr lang="es-ES_tradnl" sz="2700" b="1" dirty="0" err="1" smtClean="0">
                <a:solidFill>
                  <a:srgbClr val="99E76B"/>
                </a:solidFill>
              </a:rPr>
              <a:t>the</a:t>
            </a:r>
            <a:r>
              <a:rPr lang="es-ES_tradnl" sz="2700" b="1" dirty="0" smtClean="0">
                <a:solidFill>
                  <a:srgbClr val="99E76B"/>
                </a:solidFill>
              </a:rPr>
              <a:t> </a:t>
            </a:r>
            <a:r>
              <a:rPr lang="es-ES_tradnl" sz="2700" b="1" dirty="0" err="1" smtClean="0">
                <a:solidFill>
                  <a:srgbClr val="99E76B"/>
                </a:solidFill>
              </a:rPr>
              <a:t>holiday</a:t>
            </a:r>
            <a:r>
              <a:rPr lang="es-ES_tradnl" sz="2700" b="1" dirty="0" smtClean="0">
                <a:solidFill>
                  <a:srgbClr val="99E76B"/>
                </a:solidFill>
              </a:rPr>
              <a:t> </a:t>
            </a:r>
            <a:r>
              <a:rPr lang="es-ES_tradnl" sz="2700" b="1" dirty="0" err="1" smtClean="0">
                <a:solidFill>
                  <a:srgbClr val="99E76B"/>
                </a:solidFill>
              </a:rPr>
              <a:t>season</a:t>
            </a:r>
            <a:r>
              <a:rPr lang="es-ES_tradnl" sz="2700" b="1" dirty="0" smtClean="0">
                <a:solidFill>
                  <a:srgbClr val="99E76B"/>
                </a:solidFill>
              </a:rPr>
              <a:t> </a:t>
            </a:r>
            <a:r>
              <a:rPr lang="es-ES_tradnl" sz="2700" b="1" dirty="0" err="1" smtClean="0">
                <a:solidFill>
                  <a:srgbClr val="99E76B"/>
                </a:solidFill>
              </a:rPr>
              <a:t>is</a:t>
            </a:r>
            <a:r>
              <a:rPr lang="es-ES_tradnl" sz="2700" b="1" dirty="0" smtClean="0">
                <a:solidFill>
                  <a:srgbClr val="99E76B"/>
                </a:solidFill>
              </a:rPr>
              <a:t> </a:t>
            </a:r>
            <a:r>
              <a:rPr lang="es-ES_tradnl" sz="2700" b="1" dirty="0" err="1" smtClean="0">
                <a:solidFill>
                  <a:srgbClr val="99E76B"/>
                </a:solidFill>
              </a:rPr>
              <a:t>almost</a:t>
            </a:r>
            <a:r>
              <a:rPr lang="es-ES_tradnl" sz="2700" b="1" dirty="0" smtClean="0">
                <a:solidFill>
                  <a:srgbClr val="99E76B"/>
                </a:solidFill>
              </a:rPr>
              <a:t> </a:t>
            </a:r>
            <a:r>
              <a:rPr lang="es-ES_tradnl" sz="2700" b="1" dirty="0" err="1" smtClean="0">
                <a:solidFill>
                  <a:srgbClr val="99E76B"/>
                </a:solidFill>
              </a:rPr>
              <a:t>over</a:t>
            </a:r>
            <a:r>
              <a:rPr lang="es-ES_tradnl" sz="2700" b="1" dirty="0" smtClean="0">
                <a:solidFill>
                  <a:srgbClr val="99E76B"/>
                </a:solidFill>
              </a:rPr>
              <a:t>!  </a:t>
            </a:r>
            <a:r>
              <a:rPr lang="es-ES_tradnl" sz="2700" b="1" dirty="0" err="1" smtClean="0">
                <a:solidFill>
                  <a:srgbClr val="99E76B"/>
                </a:solidFill>
              </a:rPr>
              <a:t>They</a:t>
            </a:r>
            <a:r>
              <a:rPr lang="es-ES_tradnl" sz="2700" b="1" dirty="0" smtClean="0">
                <a:solidFill>
                  <a:srgbClr val="99E76B"/>
                </a:solidFill>
              </a:rPr>
              <a:t> </a:t>
            </a:r>
            <a:r>
              <a:rPr lang="es-ES_tradnl" sz="2700" b="1" dirty="0" err="1" smtClean="0">
                <a:solidFill>
                  <a:srgbClr val="99E76B"/>
                </a:solidFill>
              </a:rPr>
              <a:t>eat</a:t>
            </a:r>
            <a:r>
              <a:rPr lang="es-ES_tradnl" sz="2700" b="1" dirty="0" smtClean="0">
                <a:solidFill>
                  <a:srgbClr val="99E76B"/>
                </a:solidFill>
              </a:rPr>
              <a:t> a “Rosca de Reyes” </a:t>
            </a:r>
            <a:r>
              <a:rPr lang="es-ES_tradnl" sz="2700" b="1" dirty="0" err="1" smtClean="0">
                <a:solidFill>
                  <a:srgbClr val="99E76B"/>
                </a:solidFill>
              </a:rPr>
              <a:t>or</a:t>
            </a:r>
            <a:r>
              <a:rPr lang="es-ES_tradnl" sz="2700" b="1" dirty="0" smtClean="0">
                <a:solidFill>
                  <a:srgbClr val="99E76B"/>
                </a:solidFill>
              </a:rPr>
              <a:t> </a:t>
            </a:r>
            <a:r>
              <a:rPr lang="es-ES_tradnl" sz="2700" b="1" dirty="0" err="1" smtClean="0">
                <a:solidFill>
                  <a:srgbClr val="99E76B"/>
                </a:solidFill>
              </a:rPr>
              <a:t>King’s</a:t>
            </a:r>
            <a:r>
              <a:rPr lang="es-ES_tradnl" sz="2700" b="1" dirty="0" smtClean="0">
                <a:solidFill>
                  <a:srgbClr val="99E76B"/>
                </a:solidFill>
              </a:rPr>
              <a:t> </a:t>
            </a:r>
            <a:r>
              <a:rPr lang="es-ES_tradnl" sz="2700" b="1" dirty="0" err="1" smtClean="0">
                <a:solidFill>
                  <a:srgbClr val="99E76B"/>
                </a:solidFill>
              </a:rPr>
              <a:t>Cake</a:t>
            </a:r>
            <a:r>
              <a:rPr lang="es-ES_tradnl" sz="2700" b="1" dirty="0" smtClean="0">
                <a:solidFill>
                  <a:srgbClr val="99E76B"/>
                </a:solidFill>
              </a:rPr>
              <a:t>. </a:t>
            </a:r>
            <a:endParaRPr lang="es-ES_tradnl" b="1" dirty="0" smtClean="0">
              <a:solidFill>
                <a:srgbClr val="99E76B"/>
              </a:solidFill>
            </a:endParaRPr>
          </a:p>
          <a:p>
            <a:pPr>
              <a:buNone/>
            </a:pPr>
            <a:r>
              <a:rPr lang="es-ES_tradnl" sz="2703" b="1" dirty="0" err="1" smtClean="0">
                <a:solidFill>
                  <a:srgbClr val="FFFFFF"/>
                </a:solidFill>
              </a:rPr>
              <a:t>Within</a:t>
            </a:r>
            <a:r>
              <a:rPr lang="es-ES_tradnl" sz="2703" b="1" dirty="0" smtClean="0">
                <a:solidFill>
                  <a:srgbClr val="FFFFFF"/>
                </a:solidFill>
              </a:rPr>
              <a:t> </a:t>
            </a:r>
            <a:r>
              <a:rPr lang="es-ES_tradnl" sz="2703" b="1" dirty="0" err="1" smtClean="0">
                <a:solidFill>
                  <a:srgbClr val="FFFFFF"/>
                </a:solidFill>
              </a:rPr>
              <a:t>the</a:t>
            </a:r>
            <a:r>
              <a:rPr lang="es-ES_tradnl" sz="2703" b="1" dirty="0" smtClean="0">
                <a:solidFill>
                  <a:srgbClr val="FFFFFF"/>
                </a:solidFill>
              </a:rPr>
              <a:t> Rosca de Reyes </a:t>
            </a:r>
            <a:r>
              <a:rPr lang="es-ES_tradnl" sz="2703" b="1" dirty="0" err="1" smtClean="0">
                <a:solidFill>
                  <a:srgbClr val="FFFFFF"/>
                </a:solidFill>
              </a:rPr>
              <a:t>there</a:t>
            </a:r>
            <a:r>
              <a:rPr lang="es-ES_tradnl" sz="2703" b="1" dirty="0" smtClean="0">
                <a:solidFill>
                  <a:srgbClr val="FFFFFF"/>
                </a:solidFill>
              </a:rPr>
              <a:t> </a:t>
            </a:r>
            <a:r>
              <a:rPr lang="es-ES_tradnl" sz="2703" b="1" dirty="0" err="1" smtClean="0">
                <a:solidFill>
                  <a:srgbClr val="FFFFFF"/>
                </a:solidFill>
              </a:rPr>
              <a:t>is</a:t>
            </a:r>
            <a:r>
              <a:rPr lang="es-ES_tradnl" sz="2703" b="1" dirty="0" smtClean="0">
                <a:solidFill>
                  <a:srgbClr val="FFFFFF"/>
                </a:solidFill>
              </a:rPr>
              <a:t> a </a:t>
            </a:r>
            <a:r>
              <a:rPr lang="es-ES_tradnl" sz="2703" b="1" dirty="0" err="1" smtClean="0">
                <a:solidFill>
                  <a:srgbClr val="FFFFFF"/>
                </a:solidFill>
              </a:rPr>
              <a:t>small</a:t>
            </a:r>
            <a:r>
              <a:rPr lang="es-ES_tradnl" sz="2703" b="1" dirty="0" smtClean="0">
                <a:solidFill>
                  <a:srgbClr val="FFFFFF"/>
                </a:solidFill>
              </a:rPr>
              <a:t> </a:t>
            </a:r>
            <a:r>
              <a:rPr lang="es-ES_tradnl" sz="2703" b="1" dirty="0" err="1" smtClean="0">
                <a:solidFill>
                  <a:srgbClr val="FFFFFF"/>
                </a:solidFill>
              </a:rPr>
              <a:t>figurine</a:t>
            </a:r>
            <a:r>
              <a:rPr lang="es-ES_tradnl" sz="2703" b="1" dirty="0" smtClean="0">
                <a:solidFill>
                  <a:srgbClr val="FFFFFF"/>
                </a:solidFill>
              </a:rPr>
              <a:t> </a:t>
            </a:r>
            <a:r>
              <a:rPr lang="es-ES_tradnl" sz="2703" b="1" dirty="0" err="1" smtClean="0">
                <a:solidFill>
                  <a:srgbClr val="FFFFFF"/>
                </a:solidFill>
              </a:rPr>
              <a:t>doll</a:t>
            </a:r>
            <a:r>
              <a:rPr lang="es-ES_tradnl" sz="2703" b="1" dirty="0" smtClean="0">
                <a:solidFill>
                  <a:srgbClr val="FFFFFF"/>
                </a:solidFill>
              </a:rPr>
              <a:t> </a:t>
            </a:r>
            <a:r>
              <a:rPr lang="es-ES_tradnl" sz="2703" b="1" dirty="0" err="1" smtClean="0">
                <a:solidFill>
                  <a:srgbClr val="FFFFFF"/>
                </a:solidFill>
              </a:rPr>
              <a:t>of</a:t>
            </a:r>
            <a:r>
              <a:rPr lang="es-ES_tradnl" sz="2703" b="1" dirty="0" smtClean="0">
                <a:solidFill>
                  <a:srgbClr val="FFFFFF"/>
                </a:solidFill>
              </a:rPr>
              <a:t> </a:t>
            </a:r>
            <a:r>
              <a:rPr lang="es-ES_tradnl" sz="2703" b="1" dirty="0" err="1" smtClean="0">
                <a:solidFill>
                  <a:srgbClr val="FFFFFF"/>
                </a:solidFill>
              </a:rPr>
              <a:t>the</a:t>
            </a:r>
            <a:r>
              <a:rPr lang="es-ES_tradnl" sz="2703" b="1" dirty="0" smtClean="0">
                <a:solidFill>
                  <a:srgbClr val="FFFFFF"/>
                </a:solidFill>
              </a:rPr>
              <a:t> </a:t>
            </a:r>
            <a:r>
              <a:rPr lang="es-ES_tradnl" sz="2703" b="1" dirty="0" err="1" smtClean="0">
                <a:solidFill>
                  <a:srgbClr val="FFFFFF"/>
                </a:solidFill>
              </a:rPr>
              <a:t>Baby</a:t>
            </a:r>
            <a:r>
              <a:rPr lang="es-ES_tradnl" sz="2703" b="1" dirty="0" smtClean="0">
                <a:solidFill>
                  <a:srgbClr val="FFFFFF"/>
                </a:solidFill>
              </a:rPr>
              <a:t> </a:t>
            </a:r>
            <a:r>
              <a:rPr lang="es-ES_tradnl" sz="2703" b="1" dirty="0" err="1" smtClean="0">
                <a:solidFill>
                  <a:srgbClr val="FFFFFF"/>
                </a:solidFill>
              </a:rPr>
              <a:t>Jesus</a:t>
            </a:r>
            <a:r>
              <a:rPr lang="es-ES_tradnl" sz="2703" b="1" dirty="0" smtClean="0">
                <a:solidFill>
                  <a:srgbClr val="FFFFFF"/>
                </a:solidFill>
              </a:rPr>
              <a:t>.  </a:t>
            </a:r>
            <a:r>
              <a:rPr lang="es-ES_tradnl" sz="2703" b="1" dirty="0" err="1" smtClean="0">
                <a:solidFill>
                  <a:srgbClr val="FFFFFF"/>
                </a:solidFill>
              </a:rPr>
              <a:t>If</a:t>
            </a:r>
            <a:r>
              <a:rPr lang="es-ES_tradnl" sz="2703" b="1" dirty="0" smtClean="0">
                <a:solidFill>
                  <a:srgbClr val="FFFFFF"/>
                </a:solidFill>
              </a:rPr>
              <a:t> </a:t>
            </a:r>
            <a:r>
              <a:rPr lang="es-ES_tradnl" sz="2703" b="1" dirty="0" err="1" smtClean="0">
                <a:solidFill>
                  <a:srgbClr val="FFFFFF"/>
                </a:solidFill>
              </a:rPr>
              <a:t>you</a:t>
            </a:r>
            <a:r>
              <a:rPr lang="es-ES_tradnl" sz="2703" b="1" dirty="0" smtClean="0">
                <a:solidFill>
                  <a:srgbClr val="FFFFFF"/>
                </a:solidFill>
              </a:rPr>
              <a:t> </a:t>
            </a:r>
            <a:r>
              <a:rPr lang="es-ES_tradnl" sz="2703" b="1" dirty="0" err="1" smtClean="0">
                <a:solidFill>
                  <a:srgbClr val="FFFFFF"/>
                </a:solidFill>
              </a:rPr>
              <a:t>get</a:t>
            </a:r>
            <a:r>
              <a:rPr lang="es-ES_tradnl" sz="2703" b="1" dirty="0" smtClean="0">
                <a:solidFill>
                  <a:srgbClr val="FFFFFF"/>
                </a:solidFill>
              </a:rPr>
              <a:t> </a:t>
            </a:r>
            <a:r>
              <a:rPr lang="es-ES_tradnl" sz="2703" b="1" dirty="0" err="1" smtClean="0">
                <a:solidFill>
                  <a:srgbClr val="FFFFFF"/>
                </a:solidFill>
              </a:rPr>
              <a:t>the</a:t>
            </a:r>
            <a:r>
              <a:rPr lang="es-ES_tradnl" sz="2703" b="1" dirty="0" smtClean="0">
                <a:solidFill>
                  <a:srgbClr val="FFFFFF"/>
                </a:solidFill>
              </a:rPr>
              <a:t> </a:t>
            </a:r>
            <a:r>
              <a:rPr lang="es-ES_tradnl" sz="2703" b="1" dirty="0" err="1" smtClean="0">
                <a:solidFill>
                  <a:srgbClr val="FFFFFF"/>
                </a:solidFill>
              </a:rPr>
              <a:t>slice</a:t>
            </a:r>
            <a:r>
              <a:rPr lang="es-ES_tradnl" sz="2703" b="1" dirty="0" smtClean="0">
                <a:solidFill>
                  <a:srgbClr val="FFFFFF"/>
                </a:solidFill>
              </a:rPr>
              <a:t> </a:t>
            </a:r>
            <a:r>
              <a:rPr lang="es-ES_tradnl" sz="2703" b="1" dirty="0" err="1" smtClean="0">
                <a:solidFill>
                  <a:srgbClr val="FFFFFF"/>
                </a:solidFill>
              </a:rPr>
              <a:t>of</a:t>
            </a:r>
            <a:r>
              <a:rPr lang="es-ES_tradnl" sz="2703" b="1" dirty="0" smtClean="0">
                <a:solidFill>
                  <a:srgbClr val="FFFFFF"/>
                </a:solidFill>
              </a:rPr>
              <a:t> </a:t>
            </a:r>
            <a:r>
              <a:rPr lang="es-ES_tradnl" sz="2703" b="1" dirty="0" err="1" smtClean="0">
                <a:solidFill>
                  <a:srgbClr val="FFFFFF"/>
                </a:solidFill>
              </a:rPr>
              <a:t>cake</a:t>
            </a:r>
            <a:r>
              <a:rPr lang="es-ES_tradnl" sz="2703" b="1" dirty="0" smtClean="0">
                <a:solidFill>
                  <a:srgbClr val="FFFFFF"/>
                </a:solidFill>
              </a:rPr>
              <a:t> </a:t>
            </a:r>
            <a:r>
              <a:rPr lang="es-ES_tradnl" sz="2703" b="1" dirty="0" err="1" smtClean="0">
                <a:solidFill>
                  <a:srgbClr val="FFFFFF"/>
                </a:solidFill>
              </a:rPr>
              <a:t>containing</a:t>
            </a:r>
            <a:r>
              <a:rPr lang="es-ES_tradnl" sz="2703" b="1" dirty="0" smtClean="0">
                <a:solidFill>
                  <a:srgbClr val="FFFFFF"/>
                </a:solidFill>
              </a:rPr>
              <a:t> </a:t>
            </a:r>
            <a:r>
              <a:rPr lang="es-ES_tradnl" sz="2703" b="1" dirty="0" err="1" smtClean="0">
                <a:solidFill>
                  <a:srgbClr val="FFFFFF"/>
                </a:solidFill>
              </a:rPr>
              <a:t>Baby</a:t>
            </a:r>
            <a:r>
              <a:rPr lang="es-ES_tradnl" sz="2703" b="1" dirty="0" smtClean="0">
                <a:solidFill>
                  <a:srgbClr val="FFFFFF"/>
                </a:solidFill>
              </a:rPr>
              <a:t> </a:t>
            </a:r>
            <a:r>
              <a:rPr lang="es-ES_tradnl" sz="2703" b="1" dirty="0" err="1" smtClean="0">
                <a:solidFill>
                  <a:srgbClr val="FFFFFF"/>
                </a:solidFill>
              </a:rPr>
              <a:t>Jesus</a:t>
            </a:r>
            <a:r>
              <a:rPr lang="es-ES_tradnl" sz="2703" b="1" dirty="0" smtClean="0">
                <a:solidFill>
                  <a:srgbClr val="FFFFFF"/>
                </a:solidFill>
              </a:rPr>
              <a:t>, </a:t>
            </a:r>
            <a:r>
              <a:rPr lang="es-ES_tradnl" sz="2703" b="1" dirty="0" err="1" smtClean="0">
                <a:solidFill>
                  <a:srgbClr val="FFFFFF"/>
                </a:solidFill>
              </a:rPr>
              <a:t>it</a:t>
            </a:r>
            <a:r>
              <a:rPr lang="es-ES_tradnl" sz="2703" b="1" dirty="0" smtClean="0">
                <a:solidFill>
                  <a:srgbClr val="FFFFFF"/>
                </a:solidFill>
              </a:rPr>
              <a:t> </a:t>
            </a:r>
            <a:r>
              <a:rPr lang="es-ES_tradnl" sz="2703" b="1" dirty="0" err="1" smtClean="0">
                <a:solidFill>
                  <a:srgbClr val="FFFFFF"/>
                </a:solidFill>
              </a:rPr>
              <a:t>is</a:t>
            </a:r>
            <a:r>
              <a:rPr lang="es-ES_tradnl" sz="2703" b="1" dirty="0" smtClean="0">
                <a:solidFill>
                  <a:srgbClr val="FFFFFF"/>
                </a:solidFill>
              </a:rPr>
              <a:t> </a:t>
            </a:r>
            <a:r>
              <a:rPr lang="es-ES_tradnl" sz="2703" b="1" dirty="0" err="1" smtClean="0">
                <a:solidFill>
                  <a:srgbClr val="FFFFFF"/>
                </a:solidFill>
              </a:rPr>
              <a:t>said</a:t>
            </a:r>
            <a:r>
              <a:rPr lang="es-ES_tradnl" sz="2703" b="1" dirty="0" smtClean="0">
                <a:solidFill>
                  <a:srgbClr val="FFFFFF"/>
                </a:solidFill>
              </a:rPr>
              <a:t> </a:t>
            </a:r>
            <a:r>
              <a:rPr lang="es-ES_tradnl" sz="2703" b="1" dirty="0" err="1" smtClean="0">
                <a:solidFill>
                  <a:srgbClr val="FFFFFF"/>
                </a:solidFill>
              </a:rPr>
              <a:t>you</a:t>
            </a:r>
            <a:r>
              <a:rPr lang="es-ES_tradnl" sz="2703" b="1" dirty="0" smtClean="0">
                <a:solidFill>
                  <a:srgbClr val="FFFFFF"/>
                </a:solidFill>
              </a:rPr>
              <a:t> </a:t>
            </a:r>
            <a:r>
              <a:rPr lang="es-ES_tradnl" sz="2703" b="1" dirty="0" err="1" smtClean="0">
                <a:solidFill>
                  <a:srgbClr val="FFFFFF"/>
                </a:solidFill>
              </a:rPr>
              <a:t>have</a:t>
            </a:r>
            <a:r>
              <a:rPr lang="es-ES_tradnl" sz="2703" b="1" dirty="0" smtClean="0">
                <a:solidFill>
                  <a:srgbClr val="FFFFFF"/>
                </a:solidFill>
              </a:rPr>
              <a:t> </a:t>
            </a:r>
            <a:r>
              <a:rPr lang="es-ES_tradnl" sz="2703" b="1" dirty="0" err="1" smtClean="0">
                <a:solidFill>
                  <a:srgbClr val="FFFFFF"/>
                </a:solidFill>
              </a:rPr>
              <a:t>to</a:t>
            </a:r>
            <a:r>
              <a:rPr lang="es-ES_tradnl" sz="2703" b="1" dirty="0" smtClean="0">
                <a:solidFill>
                  <a:srgbClr val="FFFFFF"/>
                </a:solidFill>
              </a:rPr>
              <a:t> </a:t>
            </a:r>
            <a:r>
              <a:rPr lang="es-ES_tradnl" sz="2703" b="1" dirty="0" err="1" smtClean="0">
                <a:solidFill>
                  <a:srgbClr val="FFFFFF"/>
                </a:solidFill>
              </a:rPr>
              <a:t>throw</a:t>
            </a:r>
            <a:r>
              <a:rPr lang="es-ES_tradnl" sz="2703" b="1" dirty="0" smtClean="0">
                <a:solidFill>
                  <a:srgbClr val="FFFFFF"/>
                </a:solidFill>
              </a:rPr>
              <a:t> </a:t>
            </a:r>
            <a:r>
              <a:rPr lang="es-ES_tradnl" sz="2703" b="1" dirty="0" err="1" smtClean="0">
                <a:solidFill>
                  <a:srgbClr val="FFFFFF"/>
                </a:solidFill>
              </a:rPr>
              <a:t>the</a:t>
            </a:r>
            <a:r>
              <a:rPr lang="es-ES_tradnl" sz="2703" b="1" dirty="0" smtClean="0">
                <a:solidFill>
                  <a:srgbClr val="FFFFFF"/>
                </a:solidFill>
              </a:rPr>
              <a:t> </a:t>
            </a:r>
            <a:r>
              <a:rPr lang="es-ES_tradnl" sz="2703" b="1" dirty="0" err="1" smtClean="0">
                <a:solidFill>
                  <a:srgbClr val="FFFFFF"/>
                </a:solidFill>
              </a:rPr>
              <a:t>next</a:t>
            </a:r>
            <a:r>
              <a:rPr lang="es-ES_tradnl" sz="2703" b="1" dirty="0" smtClean="0">
                <a:solidFill>
                  <a:srgbClr val="FFFFFF"/>
                </a:solidFill>
              </a:rPr>
              <a:t> fiesta (party) </a:t>
            </a:r>
            <a:r>
              <a:rPr lang="es-ES_tradnl" sz="2703" b="1" dirty="0" err="1" smtClean="0">
                <a:solidFill>
                  <a:srgbClr val="FFFFFF"/>
                </a:solidFill>
              </a:rPr>
              <a:t>on</a:t>
            </a:r>
            <a:r>
              <a:rPr lang="es-ES_tradnl" sz="2703" b="1" dirty="0" smtClean="0">
                <a:solidFill>
                  <a:srgbClr val="FFFFFF"/>
                </a:solidFill>
              </a:rPr>
              <a:t> Feb. 2nd. </a:t>
            </a:r>
            <a:r>
              <a:rPr lang="es-ES_tradnl" sz="2703" b="1" dirty="0" err="1" smtClean="0">
                <a:solidFill>
                  <a:srgbClr val="FFFFFF"/>
                </a:solidFill>
              </a:rPr>
              <a:t>Another</a:t>
            </a:r>
            <a:r>
              <a:rPr lang="es-ES_tradnl" sz="2703" b="1" dirty="0" smtClean="0">
                <a:solidFill>
                  <a:srgbClr val="FFFFFF"/>
                </a:solidFill>
              </a:rPr>
              <a:t> </a:t>
            </a:r>
            <a:r>
              <a:rPr lang="es-ES_tradnl" sz="2703" b="1" dirty="0" err="1" smtClean="0">
                <a:solidFill>
                  <a:srgbClr val="FFFFFF"/>
                </a:solidFill>
              </a:rPr>
              <a:t>holiday</a:t>
            </a:r>
            <a:r>
              <a:rPr lang="es-ES_tradnl" sz="2703" b="1" dirty="0" smtClean="0">
                <a:solidFill>
                  <a:srgbClr val="FFFFFF"/>
                </a:solidFill>
              </a:rPr>
              <a:t> in </a:t>
            </a:r>
            <a:r>
              <a:rPr lang="es-ES_tradnl" sz="2703" b="1" dirty="0" err="1" smtClean="0">
                <a:solidFill>
                  <a:srgbClr val="FFFFFF"/>
                </a:solidFill>
              </a:rPr>
              <a:t>Spain</a:t>
            </a:r>
            <a:r>
              <a:rPr lang="es-ES_tradnl" sz="2703" b="1" dirty="0" smtClean="0">
                <a:solidFill>
                  <a:srgbClr val="FFFFFF"/>
                </a:solidFill>
              </a:rPr>
              <a:t>.  </a:t>
            </a:r>
          </a:p>
          <a:p>
            <a:endParaRPr lang="en-US" dirty="0"/>
          </a:p>
        </p:txBody>
      </p:sp>
      <p:pic>
        <p:nvPicPr>
          <p:cNvPr id="4" name="Picture 3"/>
          <p:cNvPicPr>
            <a:picLocks noChangeAspect="1"/>
          </p:cNvPicPr>
          <p:nvPr/>
        </p:nvPicPr>
        <p:blipFill>
          <a:blip r:embed="rId2">
            <a:lum bright="3000"/>
            <a:alphaModFix/>
          </a:blip>
          <a:stretch>
            <a:fillRect/>
          </a:stretch>
        </p:blipFill>
        <p:spPr>
          <a:xfrm>
            <a:off x="2985656" y="4118124"/>
            <a:ext cx="2998354" cy="2599729"/>
          </a:xfrm>
          <a:prstGeom prst="rect">
            <a:avLst/>
          </a:prstGeom>
        </p:spPr>
      </p:pic>
      <p:sp>
        <p:nvSpPr>
          <p:cNvPr id="5" name="TextBox 4"/>
          <p:cNvSpPr txBox="1"/>
          <p:nvPr/>
        </p:nvSpPr>
        <p:spPr>
          <a:xfrm>
            <a:off x="6280727" y="5391880"/>
            <a:ext cx="2684900" cy="461665"/>
          </a:xfrm>
          <a:prstGeom prst="rect">
            <a:avLst/>
          </a:prstGeom>
          <a:noFill/>
        </p:spPr>
        <p:txBody>
          <a:bodyPr wrap="none" rtlCol="0">
            <a:spAutoFit/>
          </a:bodyPr>
          <a:lstStyle/>
          <a:p>
            <a:r>
              <a:rPr lang="en-US" sz="2400" b="1" dirty="0" err="1" smtClean="0">
                <a:solidFill>
                  <a:schemeClr val="accent2">
                    <a:lumMod val="40000"/>
                    <a:lumOff val="60000"/>
                  </a:schemeClr>
                </a:solidFill>
              </a:rPr>
              <a:t>Una</a:t>
            </a:r>
            <a:r>
              <a:rPr lang="en-US" sz="2400" b="1" dirty="0" smtClean="0">
                <a:solidFill>
                  <a:schemeClr val="accent2">
                    <a:lumMod val="40000"/>
                    <a:lumOff val="60000"/>
                  </a:schemeClr>
                </a:solidFill>
              </a:rPr>
              <a:t> </a:t>
            </a:r>
            <a:r>
              <a:rPr lang="en-US" sz="2400" b="1" dirty="0" err="1" smtClean="0">
                <a:solidFill>
                  <a:schemeClr val="accent2">
                    <a:lumMod val="40000"/>
                    <a:lumOff val="60000"/>
                  </a:schemeClr>
                </a:solidFill>
              </a:rPr>
              <a:t>Rosca</a:t>
            </a:r>
            <a:r>
              <a:rPr lang="en-US" sz="2400" b="1" dirty="0" smtClean="0">
                <a:solidFill>
                  <a:schemeClr val="accent2">
                    <a:lumMod val="40000"/>
                    <a:lumOff val="60000"/>
                  </a:schemeClr>
                </a:solidFill>
              </a:rPr>
              <a:t> de Reyes</a:t>
            </a:r>
            <a:endParaRPr lang="en-US" sz="2400" b="1" dirty="0">
              <a:solidFill>
                <a:schemeClr val="accent2">
                  <a:lumMod val="40000"/>
                  <a:lumOff val="60000"/>
                </a:schemeClr>
              </a:solidFill>
            </a:endParaRPr>
          </a:p>
        </p:txBody>
      </p:sp>
      <p:sp>
        <p:nvSpPr>
          <p:cNvPr id="6" name="Left Arrow 5"/>
          <p:cNvSpPr/>
          <p:nvPr/>
        </p:nvSpPr>
        <p:spPr>
          <a:xfrm>
            <a:off x="6130636" y="5853545"/>
            <a:ext cx="1258455" cy="346364"/>
          </a:xfrm>
          <a:prstGeom prst="leftArrow">
            <a:avLst/>
          </a:prstGeom>
          <a:solidFill>
            <a:schemeClr val="accent3">
              <a:lumMod val="60000"/>
              <a:lumOff val="4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Action Button: Forward or Next 6">
            <a:hlinkClick r:id="rId3" action="ppaction://hlinksldjump" highlightClick="1"/>
          </p:cNvPr>
          <p:cNvSpPr/>
          <p:nvPr/>
        </p:nvSpPr>
        <p:spPr>
          <a:xfrm>
            <a:off x="7863840" y="6103404"/>
            <a:ext cx="822960" cy="614449"/>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advClick="0"/>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Inkwell">
      <a:majorFont>
        <a:latin typeface="Goudy Old Style"/>
        <a:ea typeface=""/>
        <a:cs typeface=""/>
        <a:font script="Jpan" typeface="ＭＳ 明朝"/>
      </a:majorFont>
      <a:minorFont>
        <a:latin typeface="Goudy Old Style"/>
        <a:ea typeface=""/>
        <a:cs typeface=""/>
        <a:font script="Jpan" typeface="ＭＳ 明朝"/>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781</TotalTime>
  <Words>1262</Words>
  <Application>Microsoft Macintosh PowerPoint</Application>
  <PresentationFormat>On-screen Show (4:3)</PresentationFormat>
  <Paragraphs>177</Paragraphs>
  <Slides>50</Slides>
  <Notes>10</Notes>
  <HiddenSlides>0</HiddenSlides>
  <MMClips>28</MMClips>
  <ScaleCrop>false</ScaleCrop>
  <HeadingPairs>
    <vt:vector size="4" baseType="variant">
      <vt:variant>
        <vt:lpstr>Design Template</vt:lpstr>
      </vt:variant>
      <vt:variant>
        <vt:i4>1</vt:i4>
      </vt:variant>
      <vt:variant>
        <vt:lpstr>Slide Titles</vt:lpstr>
      </vt:variant>
      <vt:variant>
        <vt:i4>50</vt:i4>
      </vt:variant>
    </vt:vector>
  </HeadingPairs>
  <TitlesOfParts>
    <vt:vector size="51" baseType="lpstr">
      <vt:lpstr>Office Theme</vt:lpstr>
      <vt:lpstr> ¿Cómo es la Navidad en España?  </vt:lpstr>
      <vt:lpstr>Table of Contents</vt:lpstr>
      <vt:lpstr>Activities &amp; Objectives  </vt:lpstr>
      <vt:lpstr>¿Qué días son días de fiesta  en España? </vt:lpstr>
      <vt:lpstr> ¿Cómo es la Navidad en España?  </vt:lpstr>
      <vt:lpstr> ¿Cómo es la Navidad en España?  </vt:lpstr>
      <vt:lpstr>¿Cómo es la tradición de comer 12 uvas (grapes)?  </vt:lpstr>
      <vt:lpstr> ¿Cómo es la Navidad en España?  </vt:lpstr>
      <vt:lpstr>La Epifanía</vt:lpstr>
      <vt:lpstr>¿Qué días son días de fiesta  en España? </vt:lpstr>
      <vt:lpstr>¿Cómo se dice Christmas en español?  </vt:lpstr>
      <vt:lpstr>¡NO!  </vt:lpstr>
      <vt:lpstr>¡NO!  </vt:lpstr>
      <vt:lpstr>¡Qué bien! </vt:lpstr>
      <vt:lpstr>¿Es la fecha de la Navidad lo mismo en España que en los EE.UU. ?</vt:lpstr>
      <vt:lpstr>¡INCORRECTO!  </vt:lpstr>
      <vt:lpstr>¡Fantástico! </vt:lpstr>
      <vt:lpstr>¿Por qué es especial el 24 de diciembre?</vt:lpstr>
      <vt:lpstr>¡NO!  </vt:lpstr>
      <vt:lpstr>¡NO!  </vt:lpstr>
      <vt:lpstr>¡Qué bien! </vt:lpstr>
      <vt:lpstr>Slide 22</vt:lpstr>
      <vt:lpstr>¡NO!  </vt:lpstr>
      <vt:lpstr>¡NO!  </vt:lpstr>
      <vt:lpstr>¡Qué bien! </vt:lpstr>
      <vt:lpstr>¿Qué se come (eat) en España el Nochevieja durante las campanas? </vt:lpstr>
      <vt:lpstr>¡INCORRECTO!  </vt:lpstr>
      <vt:lpstr>¡INCORRECTO!  </vt:lpstr>
      <vt:lpstr>¡Fenomenal! </vt:lpstr>
      <vt:lpstr>¿Por qué es especial el 6 de enero?</vt:lpstr>
      <vt:lpstr>¡INCORRECTO!  </vt:lpstr>
      <vt:lpstr>¡INCORRECTO!  </vt:lpstr>
      <vt:lpstr>  ¡Qué bien! </vt:lpstr>
      <vt:lpstr>¿Quién trae los regalos         en España? </vt:lpstr>
      <vt:lpstr>¡INCORRECTO!  </vt:lpstr>
      <vt:lpstr>  ¡Qué bien! </vt:lpstr>
      <vt:lpstr>¿Cuál es más popular en España? </vt:lpstr>
      <vt:lpstr>¡NO!  </vt:lpstr>
      <vt:lpstr>  ¡Fantástico! </vt:lpstr>
      <vt:lpstr>¿Qué ponemos (put out) la Nochebuena en los EE.UU.? </vt:lpstr>
      <vt:lpstr>¡NO!  </vt:lpstr>
      <vt:lpstr>¡Qué bien! </vt:lpstr>
      <vt:lpstr>¿Qué ponen el 5 de enero para los Reyes Magos en España? </vt:lpstr>
      <vt:lpstr>¡NO!  </vt:lpstr>
      <vt:lpstr>¡Qué bien! </vt:lpstr>
      <vt:lpstr>¿Qué se come en España el Día los Reyes? </vt:lpstr>
      <vt:lpstr>¡NO!  </vt:lpstr>
      <vt:lpstr>¡Qué bien! </vt:lpstr>
      <vt:lpstr> ¡Lo has hecho bien!  </vt:lpstr>
      <vt:lpstr>Slide 50</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¿Cómo es la Navidad en España?  </dc:title>
  <dc:creator>Christine Murphy</dc:creator>
  <cp:lastModifiedBy>Christine Murphy</cp:lastModifiedBy>
  <cp:revision>54</cp:revision>
  <dcterms:created xsi:type="dcterms:W3CDTF">2010-12-03T17:45:05Z</dcterms:created>
  <dcterms:modified xsi:type="dcterms:W3CDTF">2010-12-03T17:46:18Z</dcterms:modified>
</cp:coreProperties>
</file>