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4" r:id="rId8"/>
    <p:sldId id="266" r:id="rId9"/>
    <p:sldId id="267" r:id="rId10"/>
    <p:sldId id="268" r:id="rId11"/>
    <p:sldId id="269" r:id="rId12"/>
    <p:sldId id="270" r:id="rId13"/>
    <p:sldId id="271" r:id="rId14"/>
    <p:sldId id="273" r:id="rId15"/>
    <p:sldId id="262" r:id="rId16"/>
    <p:sldId id="263"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47" autoAdjust="0"/>
  </p:normalViewPr>
  <p:slideViewPr>
    <p:cSldViewPr snapToGrid="0" snapToObjects="1">
      <p:cViewPr varScale="1">
        <p:scale>
          <a:sx n="70" d="100"/>
          <a:sy n="70" d="100"/>
        </p:scale>
        <p:origin x="-516" y="-108"/>
      </p:cViewPr>
      <p:guideLst>
        <p:guide orient="horz" pos="2160"/>
        <p:guide pos="2880"/>
      </p:guideLst>
    </p:cSldViewPr>
  </p:slideViewPr>
  <p:outlineViewPr>
    <p:cViewPr>
      <p:scale>
        <a:sx n="33" d="100"/>
        <a:sy n="33" d="100"/>
      </p:scale>
      <p:origin x="0" y="409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2D267A-0EEB-8941-A9F4-800508F7D0EE}" type="datetimeFigureOut">
              <a:rPr lang="en-US" smtClean="0"/>
              <a:pPr/>
              <a:t>11/15/2011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3D6910-8340-3141-BF2D-CF180325A508}" type="slidenum">
              <a:rPr lang="en-US" smtClean="0"/>
              <a:pPr/>
              <a:t>‹#›</a:t>
            </a:fld>
            <a:endParaRPr lang="en-US"/>
          </a:p>
        </p:txBody>
      </p:sp>
    </p:spTree>
    <p:extLst>
      <p:ext uri="{BB962C8B-B14F-4D97-AF65-F5344CB8AC3E}">
        <p14:creationId xmlns:p14="http://schemas.microsoft.com/office/powerpoint/2010/main" val="38105811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3C69DF-AD0E-DD48-8B59-C78E6D977B7D}" type="datetimeFigureOut">
              <a:rPr lang="en-US" smtClean="0"/>
              <a:pPr/>
              <a:t>11/15/2011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FC4CF1-F902-6247-9E9A-9B0B12343BCE}" type="slidenum">
              <a:rPr lang="en-US" smtClean="0"/>
              <a:pPr/>
              <a:t>‹#›</a:t>
            </a:fld>
            <a:endParaRPr lang="en-US"/>
          </a:p>
        </p:txBody>
      </p:sp>
    </p:spTree>
    <p:extLst>
      <p:ext uri="{BB962C8B-B14F-4D97-AF65-F5344CB8AC3E}">
        <p14:creationId xmlns:p14="http://schemas.microsoft.com/office/powerpoint/2010/main" val="6926178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0EB8150-A929-0A42-A47F-AFB8172FDCDB}" type="datetime1">
              <a:rPr lang="en-US" smtClean="0"/>
              <a:pPr/>
              <a:t>11/15/2011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8A1E37-DB5F-134B-8982-979EC38B66FB}" type="datetime1">
              <a:rPr lang="en-US" smtClean="0"/>
              <a:pPr/>
              <a:t>11/15/2011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AE4A42-7D07-CB45-A57F-8EBFA0CF2D19}" type="slidenum">
              <a:rPr lang="en-US" smtClean="0"/>
              <a:pPr/>
              <a:t>‹#›</a:t>
            </a:fld>
            <a:endParaRPr lang="en-US" dirty="0"/>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30C9BFE-3415-7B4B-8C4C-BA5205448BF5}" type="datetime1">
              <a:rPr lang="en-US" smtClean="0"/>
              <a:pPr/>
              <a:t>11/15/2011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AE4A42-7D07-CB45-A57F-8EBFA0CF2D19}" type="slidenum">
              <a:rPr lang="en-US" smtClean="0"/>
              <a:pPr/>
              <a:t>‹#›</a:t>
            </a:fld>
            <a:endParaRPr lang="en-US" dirty="0"/>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E78AC62A-2419-AF49-90CA-25A4769DDDB6}" type="datetime1">
              <a:rPr lang="en-US" smtClean="0"/>
              <a:pPr/>
              <a:t>11/15/2011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AE4A42-7D07-CB45-A57F-8EBFA0CF2D19}" type="slidenum">
              <a:rPr lang="en-US" smtClean="0"/>
              <a:pPr/>
              <a:t>‹#›</a:t>
            </a:fld>
            <a:endParaRPr lang="en-US" dirty="0"/>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A35388F-2E0B-C34E-A5B0-8C379E1F1F66}" type="datetime1">
              <a:rPr lang="en-US" smtClean="0"/>
              <a:pPr/>
              <a:t>11/15/2011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AE4A42-7D07-CB45-A57F-8EBFA0CF2D19}" type="slidenum">
              <a:rPr lang="en-US" smtClean="0"/>
              <a:pPr/>
              <a:t>‹#›</a:t>
            </a:fld>
            <a:endParaRPr lang="en-US"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20B718A-93FE-4D43-A183-C85FBFFB8A0B}" type="datetime1">
              <a:rPr lang="en-US" smtClean="0"/>
              <a:pPr/>
              <a:t>11/15/2011</a:t>
            </a:fld>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dirty="0"/>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C0ED3-8F4A-E843-BCCF-214FFD4385FF}" type="datetime1">
              <a:rPr lang="en-US" smtClean="0"/>
              <a:pPr/>
              <a:t>11/15/2011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AE4A42-7D07-CB45-A57F-8EBFA0CF2D19}" type="slidenum">
              <a:rPr lang="en-US" smtClean="0"/>
              <a:pPr/>
              <a:t>‹#›</a:t>
            </a:fld>
            <a:endParaRPr lang="en-US" dirty="0"/>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6B9908E-70D4-6943-90B1-CEE244B88769}" type="datetime1">
              <a:rPr lang="en-US" smtClean="0"/>
              <a:pPr/>
              <a:t>11/15/2011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AE4A42-7D07-CB45-A57F-8EBFA0CF2D19}" type="slidenum">
              <a:rPr lang="en-US" smtClean="0"/>
              <a:pPr/>
              <a:t>‹#›</a:t>
            </a:fld>
            <a:endParaRPr lang="en-US" dirty="0"/>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AA9C0DD-234A-2343-B4BF-2F43D4D69947}" type="datetime1">
              <a:rPr lang="en-US" smtClean="0"/>
              <a:pPr/>
              <a:t>11/15/2011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AE4A42-7D07-CB45-A57F-8EBFA0CF2D1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67FB453-E8C8-D04C-AD72-85AFB0BD11D5}" type="datetime1">
              <a:rPr lang="en-US" smtClean="0"/>
              <a:pPr/>
              <a:t>11/15/2011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AE4A42-7D07-CB45-A57F-8EBFA0CF2D19}" type="slidenum">
              <a:rPr lang="en-US" smtClean="0"/>
              <a:pPr/>
              <a:t>‹#›</a:t>
            </a:fld>
            <a:endParaRPr lang="en-US" dirty="0"/>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DC803-53E2-B14B-A169-31FA61D6A1D5}" type="datetime1">
              <a:rPr lang="en-US" smtClean="0"/>
              <a:pPr/>
              <a:t>11/15/2011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AE4A42-7D07-CB45-A57F-8EBFA0CF2D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E3864-2BAC-2D4D-B4FA-87558FCD587A}" type="datetime1">
              <a:rPr lang="en-US" smtClean="0"/>
              <a:pPr/>
              <a:t>11/15/2011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AE4A42-7D07-CB45-A57F-8EBFA0CF2D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4FFD6-394E-6B4E-91AC-0ADF622D75B6}" type="datetime1">
              <a:rPr lang="en-US" smtClean="0"/>
              <a:pPr/>
              <a:t>11/15/2011</a:t>
            </a:fld>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EAE4A42-7D07-CB45-A57F-8EBFA0CF2D1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hf hdr="0" ftr="0" dt="0"/>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4.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2.wav"/><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slide" Target="slide10.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Halloween</a:t>
            </a:r>
            <a:endParaRPr lang="en-US" dirty="0"/>
          </a:p>
        </p:txBody>
      </p:sp>
      <p:sp>
        <p:nvSpPr>
          <p:cNvPr id="3" name="Subtitle 2"/>
          <p:cNvSpPr>
            <a:spLocks noGrp="1"/>
          </p:cNvSpPr>
          <p:nvPr>
            <p:ph type="subTitle" idx="1"/>
          </p:nvPr>
        </p:nvSpPr>
        <p:spPr/>
        <p:txBody>
          <a:bodyPr/>
          <a:lstStyle/>
          <a:p>
            <a:r>
              <a:rPr lang="en-US" dirty="0" smtClean="0"/>
              <a:t>October 31st</a:t>
            </a:r>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1</a:t>
            </a:fld>
            <a:endParaRPr lang="en-US" dirty="0"/>
          </a:p>
        </p:txBody>
      </p:sp>
      <p:pic>
        <p:nvPicPr>
          <p:cNvPr id="4" name="Picture 3"/>
          <p:cNvPicPr>
            <a:picLocks noChangeAspect="1"/>
          </p:cNvPicPr>
          <p:nvPr/>
        </p:nvPicPr>
        <p:blipFill>
          <a:blip r:embed="rId2"/>
          <a:stretch>
            <a:fillRect/>
          </a:stretch>
        </p:blipFill>
        <p:spPr>
          <a:xfrm>
            <a:off x="1016005" y="918001"/>
            <a:ext cx="2488483" cy="22085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Trick or Treat?</a:t>
            </a:r>
            <a:endParaRPr lang="en-US" dirty="0">
              <a:latin typeface="Apple Chancery"/>
              <a:cs typeface="Apple Chancery"/>
            </a:endParaRPr>
          </a:p>
        </p:txBody>
      </p:sp>
      <p:sp>
        <p:nvSpPr>
          <p:cNvPr id="3" name="Content Placeholder 2"/>
          <p:cNvSpPr>
            <a:spLocks noGrp="1"/>
          </p:cNvSpPr>
          <p:nvPr>
            <p:ph idx="1"/>
          </p:nvPr>
        </p:nvSpPr>
        <p:spPr>
          <a:xfrm>
            <a:off x="457200" y="2057401"/>
            <a:ext cx="8229600" cy="2172746"/>
          </a:xfrm>
        </p:spPr>
        <p:txBody>
          <a:bodyPr/>
          <a:lstStyle/>
          <a:p>
            <a:pPr marL="0" indent="0">
              <a:buNone/>
            </a:pPr>
            <a:r>
              <a:rPr lang="en-US" dirty="0" smtClean="0"/>
              <a:t>1.  What is </a:t>
            </a:r>
            <a:r>
              <a:rPr lang="en-US" i="1" dirty="0" smtClean="0">
                <a:solidFill>
                  <a:srgbClr val="D59300"/>
                </a:solidFill>
              </a:rPr>
              <a:t>trick or treating</a:t>
            </a:r>
            <a:r>
              <a:rPr lang="en-US" dirty="0" smtClean="0"/>
              <a:t>?</a:t>
            </a:r>
            <a:endParaRPr lang="en-US" dirty="0"/>
          </a:p>
          <a:p>
            <a:pPr marL="806450" lvl="1" indent="-457200">
              <a:buAutoNum type="alphaLcPeriod"/>
            </a:pPr>
            <a:r>
              <a:rPr lang="en-US" dirty="0" smtClean="0"/>
              <a:t>When children go to houses and ask for candy.</a:t>
            </a:r>
          </a:p>
          <a:p>
            <a:pPr marL="806450" lvl="1" indent="-457200">
              <a:buAutoNum type="alphaLcPeriod"/>
            </a:pPr>
            <a:endParaRPr lang="en-US" dirty="0" smtClean="0"/>
          </a:p>
          <a:p>
            <a:pPr marL="806450" lvl="1" indent="-457200">
              <a:buAutoNum type="alphaLcPeriod"/>
            </a:pPr>
            <a:r>
              <a:rPr lang="en-US" dirty="0" smtClean="0"/>
              <a:t>When people put pumpkins outside their houses to ward off children from coming to the door.</a:t>
            </a:r>
          </a:p>
        </p:txBody>
      </p:sp>
      <p:sp>
        <p:nvSpPr>
          <p:cNvPr id="4" name="Slide Number Placeholder 3"/>
          <p:cNvSpPr>
            <a:spLocks noGrp="1"/>
          </p:cNvSpPr>
          <p:nvPr>
            <p:ph type="sldNum" sz="quarter" idx="12"/>
          </p:nvPr>
        </p:nvSpPr>
        <p:spPr/>
        <p:txBody>
          <a:bodyPr/>
          <a:lstStyle/>
          <a:p>
            <a:fld id="{2EAE4A42-7D07-CB45-A57F-8EBFA0CF2D19}" type="slidenum">
              <a:rPr lang="en-US" smtClean="0"/>
              <a:pPr/>
              <a:t>10</a:t>
            </a:fld>
            <a:endParaRPr lang="en-US" dirty="0"/>
          </a:p>
        </p:txBody>
      </p:sp>
      <p:sp>
        <p:nvSpPr>
          <p:cNvPr id="5" name="Action Button: Custom 4">
            <a:hlinkClick r:id="rId2" action="ppaction://hlinksldjump" highlightClick="1"/>
          </p:cNvPr>
          <p:cNvSpPr/>
          <p:nvPr/>
        </p:nvSpPr>
        <p:spPr>
          <a:xfrm>
            <a:off x="822343" y="2530782"/>
            <a:ext cx="6788900" cy="420274"/>
          </a:xfrm>
          <a:prstGeom prst="actionButtonBlank">
            <a:avLst/>
          </a:prstGeom>
          <a:solidFill>
            <a:schemeClr val="accent1">
              <a:satMod val="150000"/>
              <a:alpha val="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Custom 5">
            <a:hlinkClick r:id="rId3" action="ppaction://hlinksldjump" highlightClick="1"/>
          </p:cNvPr>
          <p:cNvSpPr/>
          <p:nvPr/>
        </p:nvSpPr>
        <p:spPr>
          <a:xfrm>
            <a:off x="822343" y="3353054"/>
            <a:ext cx="7793987" cy="877093"/>
          </a:xfrm>
          <a:prstGeom prst="actionButtonBlank">
            <a:avLst/>
          </a:prstGeom>
          <a:solidFill>
            <a:schemeClr val="accent1">
              <a:satMod val="150000"/>
              <a:alpha val="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57875" y="4754797"/>
            <a:ext cx="6706666" cy="1938992"/>
          </a:xfrm>
          <a:prstGeom prst="rect">
            <a:avLst/>
          </a:prstGeom>
          <a:noFill/>
        </p:spPr>
        <p:txBody>
          <a:bodyPr wrap="square" rtlCol="0">
            <a:spAutoFit/>
          </a:bodyPr>
          <a:lstStyle/>
          <a:p>
            <a:pPr marL="342900" indent="-342900">
              <a:buAutoNum type="arabicPeriod" startAt="2"/>
            </a:pPr>
            <a:r>
              <a:rPr lang="en-US" sz="2400" dirty="0" smtClean="0"/>
              <a:t>On Halloween people wear costumes to dress up as other people or things.</a:t>
            </a:r>
          </a:p>
          <a:p>
            <a:r>
              <a:rPr lang="en-US" sz="2400" dirty="0" smtClean="0"/>
              <a:t>	</a:t>
            </a:r>
            <a:r>
              <a:rPr lang="en-US" sz="2400" dirty="0" smtClean="0">
                <a:solidFill>
                  <a:schemeClr val="accent2"/>
                </a:solidFill>
              </a:rPr>
              <a:t>a. </a:t>
            </a:r>
            <a:r>
              <a:rPr lang="en-US" sz="2400" dirty="0" smtClean="0"/>
              <a:t>False</a:t>
            </a:r>
          </a:p>
          <a:p>
            <a:endParaRPr lang="en-US" sz="2400" dirty="0" smtClean="0"/>
          </a:p>
          <a:p>
            <a:r>
              <a:rPr lang="en-US" sz="2400" dirty="0"/>
              <a:t>	</a:t>
            </a:r>
            <a:r>
              <a:rPr lang="en-US" sz="2400" dirty="0" smtClean="0">
                <a:solidFill>
                  <a:schemeClr val="accent2"/>
                </a:solidFill>
              </a:rPr>
              <a:t>b. </a:t>
            </a:r>
            <a:r>
              <a:rPr lang="en-US" sz="2400" dirty="0" smtClean="0"/>
              <a:t>True</a:t>
            </a:r>
            <a:endParaRPr lang="en-US" sz="2400" dirty="0"/>
          </a:p>
        </p:txBody>
      </p:sp>
      <p:sp>
        <p:nvSpPr>
          <p:cNvPr id="8" name="Action Button: Custom 7">
            <a:hlinkClick r:id="rId4" action="ppaction://hlinksldjump" highlightClick="1"/>
          </p:cNvPr>
          <p:cNvSpPr/>
          <p:nvPr/>
        </p:nvSpPr>
        <p:spPr>
          <a:xfrm>
            <a:off x="1058778" y="5518483"/>
            <a:ext cx="1427747" cy="481263"/>
          </a:xfrm>
          <a:prstGeom prst="actionButtonBlank">
            <a:avLst/>
          </a:prstGeom>
          <a:solidFill>
            <a:schemeClr val="accent2">
              <a:lumMod val="75000"/>
              <a:alpha val="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Custom 8">
            <a:hlinkClick r:id="rId5" action="ppaction://hlinksldjump" highlightClick="1"/>
          </p:cNvPr>
          <p:cNvSpPr/>
          <p:nvPr/>
        </p:nvSpPr>
        <p:spPr>
          <a:xfrm>
            <a:off x="1058778" y="6192253"/>
            <a:ext cx="1299411" cy="501536"/>
          </a:xfrm>
          <a:prstGeom prst="actionButtonBlank">
            <a:avLst/>
          </a:prstGeom>
          <a:solidFill>
            <a:schemeClr val="accent1">
              <a:satMod val="150000"/>
              <a:alpha val="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Forward or Next 9">
            <a:hlinkClick r:id="rId6" action="ppaction://hlinksldjump" highlightClick="1"/>
          </p:cNvPr>
          <p:cNvSpPr/>
          <p:nvPr/>
        </p:nvSpPr>
        <p:spPr>
          <a:xfrm>
            <a:off x="7364541" y="6192253"/>
            <a:ext cx="784848" cy="50153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338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B91D"/>
                </a:solidFill>
              </a:rPr>
              <a:t>Correct!!</a:t>
            </a:r>
            <a:endParaRPr lang="en-US" dirty="0">
              <a:solidFill>
                <a:srgbClr val="FFB91D"/>
              </a:solidFill>
            </a:endParaRPr>
          </a:p>
        </p:txBody>
      </p:sp>
      <p:sp>
        <p:nvSpPr>
          <p:cNvPr id="4" name="Slide Number Placeholder 3"/>
          <p:cNvSpPr>
            <a:spLocks noGrp="1"/>
          </p:cNvSpPr>
          <p:nvPr>
            <p:ph type="sldNum" sz="quarter" idx="12"/>
          </p:nvPr>
        </p:nvSpPr>
        <p:spPr/>
        <p:txBody>
          <a:bodyPr/>
          <a:lstStyle/>
          <a:p>
            <a:fld id="{2EAE4A42-7D07-CB45-A57F-8EBFA0CF2D19}"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3546069" y="1952723"/>
            <a:ext cx="2073276" cy="2019524"/>
          </a:xfrm>
          <a:prstGeom prst="rect">
            <a:avLst/>
          </a:prstGeom>
        </p:spPr>
      </p:pic>
      <p:sp>
        <p:nvSpPr>
          <p:cNvPr id="6" name="TextBox 5"/>
          <p:cNvSpPr txBox="1"/>
          <p:nvPr/>
        </p:nvSpPr>
        <p:spPr>
          <a:xfrm>
            <a:off x="2220326" y="4549921"/>
            <a:ext cx="5089391" cy="1200328"/>
          </a:xfrm>
          <a:prstGeom prst="rect">
            <a:avLst/>
          </a:prstGeom>
          <a:noFill/>
        </p:spPr>
        <p:txBody>
          <a:bodyPr wrap="square" rtlCol="0">
            <a:spAutoFit/>
          </a:bodyPr>
          <a:lstStyle/>
          <a:p>
            <a:r>
              <a:rPr lang="en-US" sz="2400" dirty="0" smtClean="0">
                <a:solidFill>
                  <a:schemeClr val="accent1"/>
                </a:solidFill>
                <a:latin typeface="Apple Chancery"/>
                <a:cs typeface="Apple Chancery"/>
              </a:rPr>
              <a:t>Great Job!  Children go to houses on Halloween and ask for candy by saying Trick or Treat!</a:t>
            </a:r>
            <a:endParaRPr lang="en-US" sz="2400" dirty="0">
              <a:solidFill>
                <a:schemeClr val="accent1"/>
              </a:solidFill>
              <a:latin typeface="Apple Chancery"/>
              <a:cs typeface="Apple Chancery"/>
            </a:endParaRPr>
          </a:p>
        </p:txBody>
      </p:sp>
      <p:sp>
        <p:nvSpPr>
          <p:cNvPr id="7" name="Action Button: Custom 6">
            <a:hlinkClick r:id="rId3" action="ppaction://hlinksldjump" highlightClick="1"/>
          </p:cNvPr>
          <p:cNvSpPr/>
          <p:nvPr/>
        </p:nvSpPr>
        <p:spPr>
          <a:xfrm>
            <a:off x="0" y="0"/>
            <a:ext cx="9144000" cy="6858000"/>
          </a:xfrm>
          <a:prstGeom prst="actionButtonBlank">
            <a:avLst/>
          </a:prstGeom>
          <a:solidFill>
            <a:schemeClr val="accent1">
              <a:satMod val="150000"/>
              <a:alpha val="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16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B91D"/>
                </a:solidFill>
              </a:rPr>
              <a:t>Incorrect</a:t>
            </a:r>
            <a:endParaRPr lang="en-US" dirty="0">
              <a:solidFill>
                <a:srgbClr val="FFB91D"/>
              </a:solidFill>
            </a:endParaRPr>
          </a:p>
        </p:txBody>
      </p:sp>
      <p:sp>
        <p:nvSpPr>
          <p:cNvPr id="4" name="Slide Number Placeholder 3"/>
          <p:cNvSpPr>
            <a:spLocks noGrp="1"/>
          </p:cNvSpPr>
          <p:nvPr>
            <p:ph type="sldNum" sz="quarter" idx="12"/>
          </p:nvPr>
        </p:nvSpPr>
        <p:spPr/>
        <p:txBody>
          <a:bodyPr/>
          <a:lstStyle/>
          <a:p>
            <a:fld id="{2EAE4A42-7D07-CB45-A57F-8EBFA0CF2D19}" type="slidenum">
              <a:rPr lang="en-US" smtClean="0"/>
              <a:pPr/>
              <a:t>12</a:t>
            </a:fld>
            <a:endParaRPr lang="en-US" dirty="0"/>
          </a:p>
        </p:txBody>
      </p:sp>
      <p:sp>
        <p:nvSpPr>
          <p:cNvPr id="5" name="TextBox 4"/>
          <p:cNvSpPr txBox="1"/>
          <p:nvPr/>
        </p:nvSpPr>
        <p:spPr>
          <a:xfrm>
            <a:off x="1215240" y="4294102"/>
            <a:ext cx="3661559" cy="830997"/>
          </a:xfrm>
          <a:prstGeom prst="rect">
            <a:avLst/>
          </a:prstGeom>
          <a:noFill/>
        </p:spPr>
        <p:txBody>
          <a:bodyPr wrap="square" rtlCol="0">
            <a:spAutoFit/>
          </a:bodyPr>
          <a:lstStyle/>
          <a:p>
            <a:r>
              <a:rPr lang="en-US" sz="2400" dirty="0" smtClean="0">
                <a:solidFill>
                  <a:srgbClr val="FFB91D"/>
                </a:solidFill>
                <a:latin typeface="Apple Chancery"/>
                <a:cs typeface="Apple Chancery"/>
              </a:rPr>
              <a:t>Sorry no candy for you! Try again!</a:t>
            </a:r>
            <a:endParaRPr lang="en-US" sz="2400" dirty="0">
              <a:solidFill>
                <a:srgbClr val="FFB91D"/>
              </a:solidFill>
              <a:latin typeface="Apple Chancery"/>
              <a:cs typeface="Apple Chancery"/>
            </a:endParaRPr>
          </a:p>
        </p:txBody>
      </p:sp>
      <p:pic>
        <p:nvPicPr>
          <p:cNvPr id="6" name="Picture 5"/>
          <p:cNvPicPr>
            <a:picLocks noChangeAspect="1"/>
          </p:cNvPicPr>
          <p:nvPr/>
        </p:nvPicPr>
        <p:blipFill>
          <a:blip r:embed="rId2"/>
          <a:stretch>
            <a:fillRect/>
          </a:stretch>
        </p:blipFill>
        <p:spPr>
          <a:xfrm>
            <a:off x="4799871" y="1936912"/>
            <a:ext cx="3007100" cy="2987185"/>
          </a:xfrm>
          <a:prstGeom prst="rect">
            <a:avLst/>
          </a:prstGeom>
        </p:spPr>
      </p:pic>
      <p:sp>
        <p:nvSpPr>
          <p:cNvPr id="7" name="Action Button: Custom 6">
            <a:hlinkClick r:id="rId3" action="ppaction://hlinksldjump" highlightClick="1"/>
          </p:cNvPr>
          <p:cNvSpPr/>
          <p:nvPr/>
        </p:nvSpPr>
        <p:spPr>
          <a:xfrm>
            <a:off x="0" y="8721"/>
            <a:ext cx="9144000" cy="6858000"/>
          </a:xfrm>
          <a:prstGeom prst="actionButtonBlank">
            <a:avLst/>
          </a:prstGeom>
          <a:solidFill>
            <a:schemeClr val="accent1">
              <a:satMod val="150000"/>
              <a:alpha val="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679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1"/>
                </a:solidFill>
                <a:latin typeface="Chiller" pitchFamily="82" charset="0"/>
                <a:cs typeface="Chalkduster"/>
              </a:rPr>
              <a:t>Correct</a:t>
            </a:r>
            <a:endParaRPr lang="en-US" sz="6000" dirty="0">
              <a:solidFill>
                <a:schemeClr val="accent1"/>
              </a:solidFill>
              <a:latin typeface="Chiller" pitchFamily="82" charset="0"/>
              <a:cs typeface="Chalkduster"/>
            </a:endParaRPr>
          </a:p>
        </p:txBody>
      </p:sp>
      <p:sp>
        <p:nvSpPr>
          <p:cNvPr id="4" name="Slide Number Placeholder 3"/>
          <p:cNvSpPr>
            <a:spLocks noGrp="1"/>
          </p:cNvSpPr>
          <p:nvPr>
            <p:ph type="sldNum" sz="quarter" idx="12"/>
          </p:nvPr>
        </p:nvSpPr>
        <p:spPr/>
        <p:txBody>
          <a:bodyPr/>
          <a:lstStyle/>
          <a:p>
            <a:fld id="{2EAE4A42-7D07-CB45-A57F-8EBFA0CF2D19}" type="slidenum">
              <a:rPr lang="en-US" smtClean="0"/>
              <a:pPr/>
              <a:t>13</a:t>
            </a:fld>
            <a:endParaRPr lang="en-US" dirty="0"/>
          </a:p>
        </p:txBody>
      </p:sp>
      <p:pic>
        <p:nvPicPr>
          <p:cNvPr id="5" name="Picture 4" descr="ballerin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472" y="1939768"/>
            <a:ext cx="2934122" cy="4300322"/>
          </a:xfrm>
          <a:prstGeom prst="rect">
            <a:avLst/>
          </a:prstGeom>
        </p:spPr>
      </p:pic>
      <p:sp>
        <p:nvSpPr>
          <p:cNvPr id="7" name="TextBox 6"/>
          <p:cNvSpPr txBox="1"/>
          <p:nvPr/>
        </p:nvSpPr>
        <p:spPr>
          <a:xfrm>
            <a:off x="457198" y="4203510"/>
            <a:ext cx="4742597" cy="1754326"/>
          </a:xfrm>
          <a:prstGeom prst="rect">
            <a:avLst/>
          </a:prstGeom>
          <a:noFill/>
        </p:spPr>
        <p:txBody>
          <a:bodyPr wrap="square" rtlCol="0">
            <a:spAutoFit/>
          </a:bodyPr>
          <a:lstStyle/>
          <a:p>
            <a:r>
              <a:rPr lang="en-US" sz="3600" dirty="0" smtClean="0">
                <a:solidFill>
                  <a:schemeClr val="accent1"/>
                </a:solidFill>
                <a:latin typeface="Chiller" pitchFamily="82" charset="0"/>
                <a:cs typeface="Chalkduster"/>
              </a:rPr>
              <a:t>People wear </a:t>
            </a:r>
            <a:r>
              <a:rPr lang="en-US" sz="3600" i="1" dirty="0" smtClean="0">
                <a:solidFill>
                  <a:schemeClr val="accent1"/>
                </a:solidFill>
                <a:latin typeface="Chiller" pitchFamily="82" charset="0"/>
                <a:cs typeface="Chalkduster"/>
              </a:rPr>
              <a:t>costumes</a:t>
            </a:r>
            <a:r>
              <a:rPr lang="en-US" sz="3600" dirty="0" smtClean="0">
                <a:solidFill>
                  <a:schemeClr val="accent1"/>
                </a:solidFill>
                <a:latin typeface="Chiller" pitchFamily="82" charset="0"/>
                <a:cs typeface="Chalkduster"/>
              </a:rPr>
              <a:t> on Halloween</a:t>
            </a:r>
            <a:r>
              <a:rPr lang="en-US" dirty="0" smtClean="0">
                <a:solidFill>
                  <a:schemeClr val="accent1"/>
                </a:solidFill>
                <a:latin typeface="Chiller" pitchFamily="82" charset="0"/>
              </a:rPr>
              <a:t>.  </a:t>
            </a:r>
            <a:r>
              <a:rPr lang="en-US" sz="3600" dirty="0" smtClean="0">
                <a:solidFill>
                  <a:schemeClr val="accent1"/>
                </a:solidFill>
                <a:latin typeface="Chiller" pitchFamily="82" charset="0"/>
              </a:rPr>
              <a:t>Here we are ballerinas for the night!</a:t>
            </a:r>
            <a:endParaRPr lang="en-US" sz="3600" i="1" dirty="0">
              <a:solidFill>
                <a:schemeClr val="accent1"/>
              </a:solidFill>
              <a:latin typeface="Chiller" pitchFamily="82" charset="0"/>
            </a:endParaRPr>
          </a:p>
        </p:txBody>
      </p:sp>
      <p:sp>
        <p:nvSpPr>
          <p:cNvPr id="3" name="Action Button: Custom 2">
            <a:hlinkClick r:id="rId3" action="ppaction://hlinksldjump" highlightClick="1"/>
          </p:cNvPr>
          <p:cNvSpPr/>
          <p:nvPr/>
        </p:nvSpPr>
        <p:spPr>
          <a:xfrm>
            <a:off x="0" y="0"/>
            <a:ext cx="9144000" cy="6858000"/>
          </a:xfrm>
          <a:prstGeom prst="actionButtonBlank">
            <a:avLst/>
          </a:prstGeom>
          <a:solidFill>
            <a:schemeClr val="accent1">
              <a:satMod val="15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04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Chiller" pitchFamily="82" charset="0"/>
              </a:rPr>
              <a:t>Incorrect</a:t>
            </a:r>
            <a:endParaRPr lang="en-US" dirty="0">
              <a:solidFill>
                <a:schemeClr val="accent1">
                  <a:lumMod val="75000"/>
                </a:schemeClr>
              </a:solidFill>
              <a:latin typeface="Chiller" pitchFamily="82" charset="0"/>
            </a:endParaRPr>
          </a:p>
        </p:txBody>
      </p:sp>
      <p:sp>
        <p:nvSpPr>
          <p:cNvPr id="3" name="Slide Number Placeholder 2"/>
          <p:cNvSpPr>
            <a:spLocks noGrp="1"/>
          </p:cNvSpPr>
          <p:nvPr>
            <p:ph type="sldNum" sz="quarter" idx="12"/>
          </p:nvPr>
        </p:nvSpPr>
        <p:spPr/>
        <p:txBody>
          <a:bodyPr/>
          <a:lstStyle/>
          <a:p>
            <a:fld id="{2EAE4A42-7D07-CB45-A57F-8EBFA0CF2D19}" type="slidenum">
              <a:rPr lang="en-US" smtClean="0"/>
              <a:pPr/>
              <a:t>14</a:t>
            </a:fld>
            <a:endParaRPr lang="en-US" dirty="0"/>
          </a:p>
        </p:txBody>
      </p:sp>
      <p:sp>
        <p:nvSpPr>
          <p:cNvPr id="6" name="TextBox 5"/>
          <p:cNvSpPr txBox="1"/>
          <p:nvPr/>
        </p:nvSpPr>
        <p:spPr>
          <a:xfrm>
            <a:off x="3274142" y="4291781"/>
            <a:ext cx="5412658" cy="1754326"/>
          </a:xfrm>
          <a:prstGeom prst="rect">
            <a:avLst/>
          </a:prstGeom>
          <a:noFill/>
        </p:spPr>
        <p:txBody>
          <a:bodyPr wrap="square" rtlCol="0">
            <a:spAutoFit/>
          </a:bodyPr>
          <a:lstStyle/>
          <a:p>
            <a:r>
              <a:rPr lang="en-US" sz="3600" dirty="0" smtClean="0">
                <a:solidFill>
                  <a:schemeClr val="accent1">
                    <a:lumMod val="75000"/>
                  </a:schemeClr>
                </a:solidFill>
                <a:latin typeface="Chiller" pitchFamily="82" charset="0"/>
              </a:rPr>
              <a:t>Sorry, that is incorrect.  People wear costumes  to go trick or treating or to celebrate Halloween!</a:t>
            </a:r>
            <a:endParaRPr lang="en-US" sz="3600" dirty="0">
              <a:solidFill>
                <a:schemeClr val="accent1">
                  <a:lumMod val="75000"/>
                </a:schemeClr>
              </a:solidFill>
              <a:latin typeface="Chiller" pitchFamily="82" charset="0"/>
            </a:endParaRPr>
          </a:p>
        </p:txBody>
      </p:sp>
      <p:pic>
        <p:nvPicPr>
          <p:cNvPr id="1026" name="Picture 2" descr="http://girlonthepark.files.wordpress.com/2010/02/hulk_sma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778001"/>
            <a:ext cx="2692605" cy="3208338"/>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Custom 3">
            <a:hlinkClick r:id="rId3" action="ppaction://hlinksldjump" highlightClick="1"/>
          </p:cNvPr>
          <p:cNvSpPr/>
          <p:nvPr/>
        </p:nvSpPr>
        <p:spPr>
          <a:xfrm>
            <a:off x="0" y="0"/>
            <a:ext cx="9144000" cy="6858000"/>
          </a:xfrm>
          <a:prstGeom prst="actionButtonBlank">
            <a:avLst/>
          </a:prstGeom>
          <a:solidFill>
            <a:schemeClr val="accent1">
              <a:satMod val="15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515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par>
                                <p:cTn id="10" presetID="26" presetClass="emph" presetSubtype="0" fill="hold" nodeType="with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AE4A42-7D07-CB45-A57F-8EBFA0CF2D19}" type="slidenum">
              <a:rPr lang="en-US" smtClean="0"/>
              <a:pPr/>
              <a:t>15</a:t>
            </a:fld>
            <a:endParaRPr lang="en-US" dirty="0"/>
          </a:p>
        </p:txBody>
      </p:sp>
      <p:sp>
        <p:nvSpPr>
          <p:cNvPr id="20" name="Title 19"/>
          <p:cNvSpPr>
            <a:spLocks noGrp="1"/>
          </p:cNvSpPr>
          <p:nvPr>
            <p:ph type="title" idx="4294967295"/>
          </p:nvPr>
        </p:nvSpPr>
        <p:spPr>
          <a:xfrm>
            <a:off x="33866" y="37576"/>
            <a:ext cx="8229600" cy="1143000"/>
          </a:xfrm>
        </p:spPr>
        <p:txBody>
          <a:bodyPr>
            <a:normAutofit/>
          </a:bodyPr>
          <a:lstStyle/>
          <a:p>
            <a:r>
              <a:rPr lang="en-US" dirty="0" smtClean="0"/>
              <a:t>How to Carve a Pumpkin</a:t>
            </a:r>
            <a:endParaRPr lang="en-US" dirty="0"/>
          </a:p>
        </p:txBody>
      </p:sp>
      <p:sp>
        <p:nvSpPr>
          <p:cNvPr id="21" name="Content Placeholder 20"/>
          <p:cNvSpPr>
            <a:spLocks noGrp="1"/>
          </p:cNvSpPr>
          <p:nvPr>
            <p:ph idx="4294967295"/>
          </p:nvPr>
        </p:nvSpPr>
        <p:spPr>
          <a:xfrm>
            <a:off x="203196" y="1417638"/>
            <a:ext cx="8229600" cy="5303837"/>
          </a:xfrm>
        </p:spPr>
        <p:txBody>
          <a:bodyPr>
            <a:normAutofit/>
          </a:bodyPr>
          <a:lstStyle/>
          <a:p>
            <a:r>
              <a:rPr lang="en-US" dirty="0" smtClean="0"/>
              <a:t>First, clean your pumpkin.</a:t>
            </a:r>
          </a:p>
          <a:p>
            <a:r>
              <a:rPr lang="en-US" dirty="0" smtClean="0"/>
              <a:t>Second, cut the top off of your pumpkin.</a:t>
            </a:r>
          </a:p>
          <a:p>
            <a:pPr lvl="1"/>
            <a:r>
              <a:rPr lang="en-US" dirty="0" smtClean="0"/>
              <a:t>Clean out the inside of the pumpkins by scraping the sides.</a:t>
            </a:r>
          </a:p>
          <a:p>
            <a:r>
              <a:rPr lang="en-US" dirty="0" smtClean="0"/>
              <a:t>Cut a small hole into the top of the pumpkin. (So the smoke from the candle can escape.)</a:t>
            </a:r>
          </a:p>
          <a:p>
            <a:r>
              <a:rPr lang="en-US" dirty="0" smtClean="0"/>
              <a:t>Next, pick out a design or make your own!</a:t>
            </a:r>
          </a:p>
          <a:p>
            <a:r>
              <a:rPr lang="en-US" dirty="0" smtClean="0"/>
              <a:t>Then, trace the design onto the pumpkin using a marker, or a small nail.</a:t>
            </a:r>
          </a:p>
          <a:p>
            <a:r>
              <a:rPr lang="en-US" dirty="0" smtClean="0"/>
              <a:t>After that, remove the pattern and carefully cut the pumpkin following the lines of your design.</a:t>
            </a:r>
          </a:p>
          <a:p>
            <a:r>
              <a:rPr lang="en-US" dirty="0" smtClean="0"/>
              <a:t>Throw out all garbage. </a:t>
            </a:r>
          </a:p>
          <a:p>
            <a:pPr lvl="1"/>
            <a:r>
              <a:rPr lang="en-US" dirty="0" smtClean="0"/>
              <a:t>You can save the pumpkin seeds to cook for a snack!!!!! </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AE4A42-7D07-CB45-A57F-8EBFA0CF2D19}" type="slidenum">
              <a:rPr lang="en-US" smtClean="0"/>
              <a:pPr/>
              <a:t>16</a:t>
            </a:fld>
            <a:endParaRPr lang="en-US" dirty="0"/>
          </a:p>
        </p:txBody>
      </p:sp>
      <p:sp>
        <p:nvSpPr>
          <p:cNvPr id="12" name="Title 11"/>
          <p:cNvSpPr>
            <a:spLocks noGrp="1"/>
          </p:cNvSpPr>
          <p:nvPr>
            <p:ph type="title" idx="4294967295"/>
          </p:nvPr>
        </p:nvSpPr>
        <p:spPr>
          <a:xfrm>
            <a:off x="1270000" y="16938"/>
            <a:ext cx="6959600" cy="508004"/>
          </a:xfrm>
        </p:spPr>
        <p:txBody>
          <a:bodyPr>
            <a:normAutofit/>
          </a:bodyPr>
          <a:lstStyle/>
          <a:p>
            <a:r>
              <a:rPr lang="en-US" sz="2400" dirty="0" smtClean="0"/>
              <a:t>Pumpkin Carving</a:t>
            </a:r>
            <a:endParaRPr lang="en-US" sz="2400" dirty="0"/>
          </a:p>
        </p:txBody>
      </p:sp>
      <p:sp>
        <p:nvSpPr>
          <p:cNvPr id="14" name="TextBox 13"/>
          <p:cNvSpPr txBox="1"/>
          <p:nvPr/>
        </p:nvSpPr>
        <p:spPr>
          <a:xfrm>
            <a:off x="355598" y="457210"/>
            <a:ext cx="8517465" cy="5909311"/>
          </a:xfrm>
          <a:prstGeom prst="rect">
            <a:avLst/>
          </a:prstGeom>
          <a:noFill/>
        </p:spPr>
        <p:txBody>
          <a:bodyPr wrap="square" rtlCol="0">
            <a:spAutoFit/>
          </a:bodyPr>
          <a:lstStyle/>
          <a:p>
            <a:r>
              <a:rPr lang="en-US" dirty="0" smtClean="0"/>
              <a:t>Dear Parent or Guardian,</a:t>
            </a:r>
          </a:p>
          <a:p>
            <a:r>
              <a:rPr lang="en-US" dirty="0" smtClean="0"/>
              <a:t>	</a:t>
            </a:r>
          </a:p>
          <a:p>
            <a:r>
              <a:rPr lang="en-US" dirty="0" smtClean="0"/>
              <a:t>	To celebrate Halloween students may carve pumpkins while in class.  They will be using pumpkin carving tools such as small pokers (similar to nails but plastic), scrapers (to clean out the inside of the pumpkin) and small knives (to cut into the pumpkin).  Students would have used scalpels in their science classes so they would be familiar with using sharp objects as well as being responsible and careful.  The Jack O’ Lanterns will be displayed in the classroom as decorations.  If the student wishes to take the Jack O’ Lantern home they will need to pick it up after school to avoid the pumpkins being thrown or smashed while on school property. </a:t>
            </a:r>
          </a:p>
          <a:p>
            <a:r>
              <a:rPr lang="en-US" dirty="0" smtClean="0"/>
              <a:t>	Both the student and you need to sign this form. </a:t>
            </a:r>
          </a:p>
          <a:p>
            <a:r>
              <a:rPr lang="en-US" b="1" dirty="0" smtClean="0">
                <a:solidFill>
                  <a:schemeClr val="accent1"/>
                </a:solidFill>
              </a:rPr>
              <a:t>Student-  </a:t>
            </a:r>
            <a:r>
              <a:rPr lang="en-US" dirty="0" smtClean="0"/>
              <a:t>By signing this form, the student will agree to be respectful and careful while handling the carving tools as well as acting appropriately with other students and their designs.  If these requirements are not met the school will take disciplinary action.  </a:t>
            </a:r>
          </a:p>
          <a:p>
            <a:r>
              <a:rPr lang="en-US" b="1" dirty="0" smtClean="0">
                <a:solidFill>
                  <a:srgbClr val="FFB91D"/>
                </a:solidFill>
              </a:rPr>
              <a:t>Parent or Guardian</a:t>
            </a:r>
            <a:r>
              <a:rPr lang="en-US" dirty="0" smtClean="0"/>
              <a:t>- By signing this form you agree to allowing the student to handle the pumpkin carving tools as well as participate in the class activity.  You are also agreeing that if the student misbehaves, doesn’t follow directions or misuses the tools in anyway that they school may and will take disciplinary action.</a:t>
            </a:r>
          </a:p>
          <a:p>
            <a:endParaRPr lang="en-US" dirty="0" smtClean="0"/>
          </a:p>
          <a:p>
            <a:r>
              <a:rPr lang="en-US" dirty="0" smtClean="0"/>
              <a:t>Student Signature __________________	Parent/Guardian ____________________</a:t>
            </a:r>
          </a:p>
          <a:p>
            <a:r>
              <a:rPr lang="en-US" dirty="0" smtClean="0"/>
              <a:t>Date_________						Date___________</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Bibliography</a:t>
            </a:r>
            <a:endParaRPr lang="en-US" dirty="0"/>
          </a:p>
        </p:txBody>
      </p:sp>
      <p:sp>
        <p:nvSpPr>
          <p:cNvPr id="6" name="Content Placeholder 5"/>
          <p:cNvSpPr>
            <a:spLocks noGrp="1"/>
          </p:cNvSpPr>
          <p:nvPr>
            <p:ph idx="1"/>
          </p:nvPr>
        </p:nvSpPr>
        <p:spPr/>
        <p:txBody>
          <a:bodyPr/>
          <a:lstStyle/>
          <a:p>
            <a:r>
              <a:rPr lang="en-US" dirty="0" smtClean="0"/>
              <a:t>http://</a:t>
            </a:r>
            <a:r>
              <a:rPr lang="en-US" dirty="0" err="1" smtClean="0"/>
              <a:t>holidayinsights.com/halloween/facts.htm</a:t>
            </a:r>
            <a:endParaRPr lang="en-US" dirty="0" smtClean="0"/>
          </a:p>
          <a:p>
            <a:r>
              <a:rPr lang="en-US" dirty="0" smtClean="0"/>
              <a:t>Images found using </a:t>
            </a:r>
            <a:r>
              <a:rPr lang="en-US" dirty="0" err="1" smtClean="0"/>
              <a:t>google.com</a:t>
            </a:r>
            <a:r>
              <a:rPr lang="en-US" dirty="0" smtClean="0"/>
              <a:t>/images</a:t>
            </a:r>
          </a:p>
          <a:p>
            <a:endParaRPr lang="en-US" dirty="0"/>
          </a:p>
        </p:txBody>
      </p:sp>
      <p:sp>
        <p:nvSpPr>
          <p:cNvPr id="2" name="Slide Number Placeholder 1"/>
          <p:cNvSpPr>
            <a:spLocks noGrp="1"/>
          </p:cNvSpPr>
          <p:nvPr>
            <p:ph type="sldNum" sz="quarter" idx="12"/>
          </p:nvPr>
        </p:nvSpPr>
        <p:spPr/>
        <p:txBody>
          <a:bodyPr/>
          <a:lstStyle/>
          <a:p>
            <a:fld id="{2EAE4A42-7D07-CB45-A57F-8EBFA0CF2D19}" type="slidenum">
              <a:rPr lang="en-US" smtClean="0"/>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beginnings of Halloween			pg. 3</a:t>
            </a:r>
          </a:p>
          <a:p>
            <a:r>
              <a:rPr lang="en-US" dirty="0" smtClean="0"/>
              <a:t>The First Jack </a:t>
            </a:r>
            <a:r>
              <a:rPr lang="en-US" dirty="0" err="1" smtClean="0"/>
              <a:t>O’lantern</a:t>
            </a:r>
            <a:r>
              <a:rPr lang="en-US" dirty="0" smtClean="0"/>
              <a:t>			pg. 4</a:t>
            </a:r>
          </a:p>
          <a:p>
            <a:r>
              <a:rPr lang="en-US" dirty="0" err="1" smtClean="0"/>
              <a:t>Dia</a:t>
            </a:r>
            <a:r>
              <a:rPr lang="en-US" dirty="0" smtClean="0"/>
              <a:t> De Los </a:t>
            </a:r>
            <a:r>
              <a:rPr lang="en-US" dirty="0" err="1" smtClean="0"/>
              <a:t>Muertos</a:t>
            </a:r>
            <a:r>
              <a:rPr lang="en-US" dirty="0" smtClean="0"/>
              <a:t>				pg. 5</a:t>
            </a:r>
          </a:p>
          <a:p>
            <a:r>
              <a:rPr lang="en-US" dirty="0" smtClean="0"/>
              <a:t>An American Halloween			pg. 6 </a:t>
            </a:r>
            <a:endParaRPr lang="en-US" dirty="0"/>
          </a:p>
          <a:p>
            <a:r>
              <a:rPr lang="en-US" dirty="0" smtClean="0"/>
              <a:t>Halloween Quiz				pg. 7-14</a:t>
            </a:r>
          </a:p>
          <a:p>
            <a:r>
              <a:rPr lang="en-US" dirty="0" smtClean="0"/>
              <a:t>Make a Jack O’ Lantern			pg. 15 	</a:t>
            </a:r>
          </a:p>
          <a:p>
            <a:r>
              <a:rPr lang="en-US" dirty="0" smtClean="0"/>
              <a:t>Permission Slip for Carving			pg. 16</a:t>
            </a:r>
          </a:p>
          <a:p>
            <a:r>
              <a:rPr lang="en-US" dirty="0" smtClean="0"/>
              <a:t>Bibliography					pg. 17</a:t>
            </a:r>
          </a:p>
          <a:p>
            <a:endParaRPr lang="en-US" dirty="0"/>
          </a:p>
        </p:txBody>
      </p:sp>
      <p:sp>
        <p:nvSpPr>
          <p:cNvPr id="4" name="Slide Number Placeholder 3"/>
          <p:cNvSpPr>
            <a:spLocks noGrp="1"/>
          </p:cNvSpPr>
          <p:nvPr>
            <p:ph type="sldNum" sz="quarter" idx="12"/>
          </p:nvPr>
        </p:nvSpPr>
        <p:spPr/>
        <p:txBody>
          <a:bodyPr/>
          <a:lstStyle/>
          <a:p>
            <a:fld id="{2EAE4A42-7D07-CB45-A57F-8EBFA0CF2D19}"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50799"/>
            <a:ext cx="8229600" cy="1143000"/>
          </a:xfrm>
        </p:spPr>
        <p:txBody>
          <a:bodyPr/>
          <a:lstStyle/>
          <a:p>
            <a:r>
              <a:rPr lang="en-US" dirty="0" smtClean="0"/>
              <a:t>The Beginning</a:t>
            </a:r>
            <a:endParaRPr lang="en-US" dirty="0"/>
          </a:p>
        </p:txBody>
      </p:sp>
      <p:sp>
        <p:nvSpPr>
          <p:cNvPr id="3" name="Content Placeholder 2"/>
          <p:cNvSpPr>
            <a:spLocks noGrp="1"/>
          </p:cNvSpPr>
          <p:nvPr>
            <p:ph idx="1"/>
          </p:nvPr>
        </p:nvSpPr>
        <p:spPr>
          <a:xfrm>
            <a:off x="457200" y="2057400"/>
            <a:ext cx="4605867" cy="4800599"/>
          </a:xfrm>
        </p:spPr>
        <p:txBody>
          <a:bodyPr>
            <a:normAutofit fontScale="92500"/>
          </a:bodyPr>
          <a:lstStyle/>
          <a:p>
            <a:r>
              <a:rPr lang="en-US" dirty="0" smtClean="0"/>
              <a:t>All Hallows Eve or Halloween was celebrated on October 31</a:t>
            </a:r>
            <a:r>
              <a:rPr lang="en-US" baseline="30000" dirty="0" smtClean="0"/>
              <a:t>st</a:t>
            </a:r>
            <a:r>
              <a:rPr lang="en-US" dirty="0" smtClean="0"/>
              <a:t>.</a:t>
            </a:r>
          </a:p>
          <a:p>
            <a:r>
              <a:rPr lang="en-US" dirty="0" smtClean="0"/>
              <a:t>It was a  celebration of the end of the </a:t>
            </a:r>
            <a:r>
              <a:rPr lang="en-US" i="1" dirty="0" smtClean="0">
                <a:solidFill>
                  <a:srgbClr val="8E6200"/>
                </a:solidFill>
              </a:rPr>
              <a:t>harvest</a:t>
            </a:r>
            <a:r>
              <a:rPr lang="en-US" dirty="0" smtClean="0"/>
              <a:t>,      and </a:t>
            </a:r>
            <a:r>
              <a:rPr lang="en-US" dirty="0" smtClean="0"/>
              <a:t>an end to the year!</a:t>
            </a:r>
          </a:p>
          <a:p>
            <a:r>
              <a:rPr lang="en-US" dirty="0" smtClean="0"/>
              <a:t>The </a:t>
            </a:r>
            <a:r>
              <a:rPr lang="en-US" i="1" dirty="0" smtClean="0">
                <a:solidFill>
                  <a:srgbClr val="8E6200"/>
                </a:solidFill>
              </a:rPr>
              <a:t>ghosts    </a:t>
            </a:r>
            <a:r>
              <a:rPr lang="en-US" dirty="0" smtClean="0"/>
              <a:t>    of </a:t>
            </a:r>
            <a:r>
              <a:rPr lang="en-US" dirty="0" smtClean="0"/>
              <a:t>the dead came back to Earth for the night.</a:t>
            </a:r>
          </a:p>
          <a:p>
            <a:r>
              <a:rPr lang="en-US" dirty="0" smtClean="0"/>
              <a:t>The Lord of Darkness looked for spirits to take down to the Underworld.</a:t>
            </a:r>
          </a:p>
          <a:p>
            <a:endParaRPr lang="en-US" dirty="0"/>
          </a:p>
        </p:txBody>
      </p:sp>
      <p:pic>
        <p:nvPicPr>
          <p:cNvPr id="5" name="Picture 4"/>
          <p:cNvPicPr>
            <a:picLocks noChangeAspect="1"/>
          </p:cNvPicPr>
          <p:nvPr/>
        </p:nvPicPr>
        <p:blipFill>
          <a:blip r:embed="rId6"/>
          <a:stretch>
            <a:fillRect/>
          </a:stretch>
        </p:blipFill>
        <p:spPr>
          <a:xfrm>
            <a:off x="5063067" y="1794933"/>
            <a:ext cx="3824394" cy="2474383"/>
          </a:xfrm>
          <a:prstGeom prst="rect">
            <a:avLst/>
          </a:prstGeom>
        </p:spPr>
      </p:pic>
      <p:pic>
        <p:nvPicPr>
          <p:cNvPr id="6" name="Picture 5"/>
          <p:cNvPicPr>
            <a:picLocks noChangeAspect="1"/>
          </p:cNvPicPr>
          <p:nvPr/>
        </p:nvPicPr>
        <p:blipFill>
          <a:blip r:embed="rId7"/>
          <a:stretch>
            <a:fillRect/>
          </a:stretch>
        </p:blipFill>
        <p:spPr>
          <a:xfrm>
            <a:off x="5427133" y="4480983"/>
            <a:ext cx="3162438" cy="2131483"/>
          </a:xfrm>
          <a:prstGeom prst="rect">
            <a:avLst/>
          </a:prstGeom>
        </p:spPr>
      </p:pic>
      <p:sp>
        <p:nvSpPr>
          <p:cNvPr id="7" name="Slide Number Placeholder 6"/>
          <p:cNvSpPr>
            <a:spLocks noGrp="1"/>
          </p:cNvSpPr>
          <p:nvPr>
            <p:ph type="sldNum" sz="quarter" idx="12"/>
          </p:nvPr>
        </p:nvSpPr>
        <p:spPr/>
        <p:txBody>
          <a:bodyPr/>
          <a:lstStyle/>
          <a:p>
            <a:fld id="{2EAE4A42-7D07-CB45-A57F-8EBFA0CF2D19}" type="slidenum">
              <a:rPr lang="en-US" smtClean="0"/>
              <a:pPr/>
              <a:t>3</a:t>
            </a:fld>
            <a:endParaRPr lang="en-US" dirty="0"/>
          </a:p>
        </p:txBody>
      </p:sp>
      <p:pic>
        <p:nvPicPr>
          <p:cNvPr id="4" name="midterm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361064" y="3386602"/>
            <a:ext cx="304800" cy="304800"/>
          </a:xfrm>
          <a:prstGeom prst="rect">
            <a:avLst/>
          </a:prstGeom>
        </p:spPr>
      </p:pic>
      <p:pic>
        <p:nvPicPr>
          <p:cNvPr id="8" name="midterm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260981" y="4308111"/>
            <a:ext cx="318448" cy="3184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2"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Pumpkins and the First Jack O’Lantern</a:t>
            </a:r>
            <a:endParaRPr lang="en-US" dirty="0"/>
          </a:p>
        </p:txBody>
      </p:sp>
      <p:sp>
        <p:nvSpPr>
          <p:cNvPr id="3" name="Content Placeholder 2"/>
          <p:cNvSpPr>
            <a:spLocks noGrp="1"/>
          </p:cNvSpPr>
          <p:nvPr>
            <p:ph idx="1"/>
          </p:nvPr>
        </p:nvSpPr>
        <p:spPr>
          <a:xfrm>
            <a:off x="186272" y="1710269"/>
            <a:ext cx="8754528" cy="4047066"/>
          </a:xfrm>
        </p:spPr>
        <p:txBody>
          <a:bodyPr>
            <a:normAutofit fontScale="70000" lnSpcReduction="20000"/>
          </a:bodyPr>
          <a:lstStyle/>
          <a:p>
            <a:r>
              <a:rPr lang="en-US" sz="2857" dirty="0" smtClean="0"/>
              <a:t>Pumpkins have grown on this earth for a long time.  The Native Americans used pumpkins for food.</a:t>
            </a:r>
          </a:p>
          <a:p>
            <a:r>
              <a:rPr lang="en-US" sz="2857" dirty="0" smtClean="0"/>
              <a:t>In Europe, the Irish carved or cut shapes into Turnips.  They would be coals or candles into the turnips. </a:t>
            </a:r>
          </a:p>
          <a:p>
            <a:r>
              <a:rPr lang="en-US" sz="2857" dirty="0" smtClean="0"/>
              <a:t>The Irish would place the turnips outside their homes to keep evil spirits away!</a:t>
            </a:r>
          </a:p>
          <a:p>
            <a:r>
              <a:rPr lang="en-US" sz="2857" dirty="0" smtClean="0"/>
              <a:t>When they came to America, the Irish carved pumpkins instead of turnips. Pumpkins were easier to cut into.</a:t>
            </a:r>
          </a:p>
          <a:p>
            <a:r>
              <a:rPr lang="en-US" sz="2857" dirty="0" smtClean="0"/>
              <a:t>The carved pumpkins are </a:t>
            </a:r>
            <a:r>
              <a:rPr lang="en-US" sz="2857" i="1" dirty="0" smtClean="0">
                <a:solidFill>
                  <a:schemeClr val="accent1">
                    <a:lumMod val="50000"/>
                  </a:schemeClr>
                </a:solidFill>
              </a:rPr>
              <a:t>Jack O’ Lanterns</a:t>
            </a:r>
            <a:r>
              <a:rPr lang="en-US" sz="2857" dirty="0" smtClean="0"/>
              <a:t>! </a:t>
            </a:r>
          </a:p>
          <a:p>
            <a:pPr lvl="1"/>
            <a:r>
              <a:rPr lang="en-US" sz="2571" dirty="0" smtClean="0"/>
              <a:t>Now Jack O’ Lanterns are used for decorations.  They can have scary faces or cats on them.</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270937" y="5580798"/>
            <a:ext cx="1381853" cy="1226395"/>
          </a:xfrm>
          <a:prstGeom prst="rect">
            <a:avLst/>
          </a:prstGeom>
        </p:spPr>
      </p:pic>
      <p:pic>
        <p:nvPicPr>
          <p:cNvPr id="5" name="Picture 4"/>
          <p:cNvPicPr>
            <a:picLocks noChangeAspect="1"/>
          </p:cNvPicPr>
          <p:nvPr/>
        </p:nvPicPr>
        <p:blipFill>
          <a:blip r:embed="rId3"/>
          <a:stretch>
            <a:fillRect/>
          </a:stretch>
        </p:blipFill>
        <p:spPr>
          <a:xfrm>
            <a:off x="2004480" y="5716262"/>
            <a:ext cx="956227" cy="1006269"/>
          </a:xfrm>
          <a:prstGeom prst="rect">
            <a:avLst/>
          </a:prstGeom>
        </p:spPr>
      </p:pic>
      <p:pic>
        <p:nvPicPr>
          <p:cNvPr id="6" name="Picture 5"/>
          <p:cNvPicPr>
            <a:picLocks noChangeAspect="1"/>
          </p:cNvPicPr>
          <p:nvPr/>
        </p:nvPicPr>
        <p:blipFill>
          <a:blip r:embed="rId4"/>
          <a:stretch>
            <a:fillRect/>
          </a:stretch>
        </p:blipFill>
        <p:spPr>
          <a:xfrm>
            <a:off x="3352800" y="5613390"/>
            <a:ext cx="1591738" cy="1193803"/>
          </a:xfrm>
          <a:prstGeom prst="rect">
            <a:avLst/>
          </a:prstGeom>
        </p:spPr>
      </p:pic>
      <p:pic>
        <p:nvPicPr>
          <p:cNvPr id="7" name="Picture 6"/>
          <p:cNvPicPr>
            <a:picLocks noChangeAspect="1"/>
          </p:cNvPicPr>
          <p:nvPr/>
        </p:nvPicPr>
        <p:blipFill>
          <a:blip r:embed="rId5"/>
          <a:stretch>
            <a:fillRect/>
          </a:stretch>
        </p:blipFill>
        <p:spPr>
          <a:xfrm>
            <a:off x="5460992" y="5580797"/>
            <a:ext cx="1244602" cy="1226395"/>
          </a:xfrm>
          <a:prstGeom prst="rect">
            <a:avLst/>
          </a:prstGeom>
        </p:spPr>
      </p:pic>
      <p:pic>
        <p:nvPicPr>
          <p:cNvPr id="8" name="Picture 7"/>
          <p:cNvPicPr>
            <a:picLocks noChangeAspect="1"/>
          </p:cNvPicPr>
          <p:nvPr/>
        </p:nvPicPr>
        <p:blipFill>
          <a:blip r:embed="rId6"/>
          <a:stretch>
            <a:fillRect/>
          </a:stretch>
        </p:blipFill>
        <p:spPr>
          <a:xfrm>
            <a:off x="7252316" y="5610238"/>
            <a:ext cx="1214351" cy="1196954"/>
          </a:xfrm>
          <a:prstGeom prst="rect">
            <a:avLst/>
          </a:prstGeom>
        </p:spPr>
      </p:pic>
      <p:sp>
        <p:nvSpPr>
          <p:cNvPr id="9" name="Slide Number Placeholder 8"/>
          <p:cNvSpPr>
            <a:spLocks noGrp="1"/>
          </p:cNvSpPr>
          <p:nvPr>
            <p:ph type="sldNum" sz="quarter" idx="12"/>
          </p:nvPr>
        </p:nvSpPr>
        <p:spPr/>
        <p:txBody>
          <a:bodyPr/>
          <a:lstStyle/>
          <a:p>
            <a:fld id="{2EAE4A42-7D07-CB45-A57F-8EBFA0CF2D19}"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a:t>
            </a:r>
            <a:r>
              <a:rPr lang="en-US" dirty="0" err="1" smtClean="0"/>
              <a:t>Dia</a:t>
            </a:r>
            <a:r>
              <a:rPr lang="en-US" dirty="0" smtClean="0"/>
              <a:t> De Los </a:t>
            </a:r>
            <a:r>
              <a:rPr lang="en-US" dirty="0" err="1" smtClean="0"/>
              <a:t>Muertos</a:t>
            </a:r>
            <a:endParaRPr lang="en-US" dirty="0"/>
          </a:p>
        </p:txBody>
      </p:sp>
      <p:sp>
        <p:nvSpPr>
          <p:cNvPr id="3" name="Content Placeholder 2"/>
          <p:cNvSpPr>
            <a:spLocks noGrp="1"/>
          </p:cNvSpPr>
          <p:nvPr>
            <p:ph idx="1"/>
          </p:nvPr>
        </p:nvSpPr>
        <p:spPr>
          <a:xfrm>
            <a:off x="457200" y="1568906"/>
            <a:ext cx="8229600" cy="2694060"/>
          </a:xfrm>
        </p:spPr>
        <p:txBody>
          <a:bodyPr/>
          <a:lstStyle/>
          <a:p>
            <a:r>
              <a:rPr lang="en-US" dirty="0" smtClean="0"/>
              <a:t>“The Day of the Dead” – is a Mexican holiday that honors the dead. </a:t>
            </a:r>
          </a:p>
          <a:p>
            <a:r>
              <a:rPr lang="en-US" dirty="0" smtClean="0"/>
              <a:t>Mexicans take this time to remember their loved ones.</a:t>
            </a:r>
          </a:p>
          <a:p>
            <a:r>
              <a:rPr lang="en-US" dirty="0" smtClean="0"/>
              <a:t>They decorate tombs and alters with flowers and food.</a:t>
            </a:r>
          </a:p>
          <a:p>
            <a:r>
              <a:rPr lang="en-US" dirty="0" smtClean="0"/>
              <a:t>Asian cultures also honor their dead during October.</a:t>
            </a:r>
            <a:endParaRPr lang="en-US" dirty="0"/>
          </a:p>
        </p:txBody>
      </p:sp>
      <p:sp>
        <p:nvSpPr>
          <p:cNvPr id="4" name="Slide Number Placeholder 3"/>
          <p:cNvSpPr>
            <a:spLocks noGrp="1"/>
          </p:cNvSpPr>
          <p:nvPr>
            <p:ph type="sldNum" sz="quarter" idx="12"/>
          </p:nvPr>
        </p:nvSpPr>
        <p:spPr/>
        <p:txBody>
          <a:bodyPr/>
          <a:lstStyle/>
          <a:p>
            <a:fld id="{2EAE4A42-7D07-CB45-A57F-8EBFA0CF2D19}"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457201" y="4708466"/>
            <a:ext cx="2947814" cy="2013008"/>
          </a:xfrm>
          <a:prstGeom prst="rect">
            <a:avLst/>
          </a:prstGeom>
        </p:spPr>
      </p:pic>
      <p:pic>
        <p:nvPicPr>
          <p:cNvPr id="6" name="Picture 5"/>
          <p:cNvPicPr>
            <a:picLocks noChangeAspect="1"/>
          </p:cNvPicPr>
          <p:nvPr/>
        </p:nvPicPr>
        <p:blipFill>
          <a:blip r:embed="rId3"/>
          <a:stretch>
            <a:fillRect/>
          </a:stretch>
        </p:blipFill>
        <p:spPr>
          <a:xfrm>
            <a:off x="6070416" y="4708466"/>
            <a:ext cx="2665403" cy="1999052"/>
          </a:xfrm>
          <a:prstGeom prst="rect">
            <a:avLst/>
          </a:prstGeom>
        </p:spPr>
      </p:pic>
      <p:sp>
        <p:nvSpPr>
          <p:cNvPr id="7" name="TextBox 6"/>
          <p:cNvSpPr txBox="1"/>
          <p:nvPr/>
        </p:nvSpPr>
        <p:spPr>
          <a:xfrm>
            <a:off x="6182055" y="4346708"/>
            <a:ext cx="2881530" cy="369332"/>
          </a:xfrm>
          <a:prstGeom prst="rect">
            <a:avLst/>
          </a:prstGeom>
          <a:noFill/>
        </p:spPr>
        <p:txBody>
          <a:bodyPr wrap="square" rtlCol="0">
            <a:spAutoFit/>
          </a:bodyPr>
          <a:lstStyle/>
          <a:p>
            <a:r>
              <a:rPr lang="en-US" i="1" dirty="0" smtClean="0">
                <a:solidFill>
                  <a:schemeClr val="accent4"/>
                </a:solidFill>
              </a:rPr>
              <a:t>La </a:t>
            </a:r>
            <a:r>
              <a:rPr lang="en-US" i="1" dirty="0" err="1" smtClean="0">
                <a:solidFill>
                  <a:schemeClr val="accent4"/>
                </a:solidFill>
              </a:rPr>
              <a:t>Catrina</a:t>
            </a:r>
            <a:r>
              <a:rPr lang="en-US" i="1" dirty="0" smtClean="0">
                <a:solidFill>
                  <a:schemeClr val="accent4"/>
                </a:solidFill>
              </a:rPr>
              <a:t> or Lady Death</a:t>
            </a:r>
            <a:endParaRPr lang="en-US" i="1" dirty="0">
              <a:solidFill>
                <a:schemeClr val="accent4"/>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American Halloween</a:t>
            </a:r>
            <a:endParaRPr lang="en-US" dirty="0"/>
          </a:p>
        </p:txBody>
      </p:sp>
      <p:sp>
        <p:nvSpPr>
          <p:cNvPr id="5" name="Content Placeholder 4"/>
          <p:cNvSpPr>
            <a:spLocks noGrp="1"/>
          </p:cNvSpPr>
          <p:nvPr>
            <p:ph idx="1"/>
          </p:nvPr>
        </p:nvSpPr>
        <p:spPr>
          <a:xfrm>
            <a:off x="4473388" y="273050"/>
            <a:ext cx="4206240" cy="6083299"/>
          </a:xfrm>
        </p:spPr>
        <p:txBody>
          <a:bodyPr>
            <a:normAutofit/>
          </a:bodyPr>
          <a:lstStyle/>
          <a:p>
            <a:endParaRPr lang="en-US" dirty="0" smtClean="0"/>
          </a:p>
          <a:p>
            <a:endParaRPr lang="en-US" dirty="0" smtClean="0"/>
          </a:p>
          <a:p>
            <a:endParaRPr lang="en-US" dirty="0" smtClean="0"/>
          </a:p>
          <a:p>
            <a:pPr>
              <a:buNone/>
            </a:pPr>
            <a:endParaRPr lang="en-US" dirty="0" smtClean="0"/>
          </a:p>
          <a:p>
            <a:r>
              <a:rPr lang="en-US" dirty="0" smtClean="0"/>
              <a:t>Halloween is celebrated October 31</a:t>
            </a:r>
            <a:r>
              <a:rPr lang="en-US" baseline="30000" dirty="0" smtClean="0"/>
              <a:t>st</a:t>
            </a:r>
            <a:r>
              <a:rPr lang="en-US" dirty="0" smtClean="0"/>
              <a:t>.</a:t>
            </a:r>
          </a:p>
          <a:p>
            <a:r>
              <a:rPr lang="en-US" dirty="0" smtClean="0"/>
              <a:t>Americans carve pumpkins to decorate their houses.</a:t>
            </a:r>
          </a:p>
          <a:p>
            <a:pPr>
              <a:buClr>
                <a:schemeClr val="accent1">
                  <a:lumMod val="75000"/>
                </a:schemeClr>
              </a:buClr>
            </a:pPr>
            <a:r>
              <a:rPr lang="en-US" dirty="0" smtClean="0"/>
              <a:t>Children dress up in</a:t>
            </a:r>
            <a:r>
              <a:rPr lang="en-US" dirty="0" smtClean="0">
                <a:solidFill>
                  <a:schemeClr val="accent1">
                    <a:lumMod val="75000"/>
                  </a:schemeClr>
                </a:solidFill>
              </a:rPr>
              <a:t> </a:t>
            </a:r>
            <a:r>
              <a:rPr lang="en-US" i="1" dirty="0" smtClean="0">
                <a:solidFill>
                  <a:schemeClr val="accent1">
                    <a:lumMod val="75000"/>
                  </a:schemeClr>
                </a:solidFill>
              </a:rPr>
              <a:t>costumes </a:t>
            </a:r>
            <a:r>
              <a:rPr lang="en-US" i="1" dirty="0" smtClean="0"/>
              <a:t>and go </a:t>
            </a:r>
            <a:r>
              <a:rPr lang="en-US" i="1" dirty="0" smtClean="0">
                <a:solidFill>
                  <a:schemeClr val="accent1">
                    <a:lumMod val="75000"/>
                  </a:schemeClr>
                </a:solidFill>
              </a:rPr>
              <a:t>trick or treating.</a:t>
            </a:r>
          </a:p>
          <a:p>
            <a:pPr>
              <a:buClr>
                <a:schemeClr val="accent1">
                  <a:lumMod val="75000"/>
                </a:schemeClr>
              </a:buClr>
            </a:pPr>
            <a:r>
              <a:rPr lang="en-US" i="1" dirty="0" smtClean="0">
                <a:solidFill>
                  <a:srgbClr val="FFFFFF"/>
                </a:solidFill>
              </a:rPr>
              <a:t>For Americans Halloween is a time for fun!</a:t>
            </a:r>
          </a:p>
        </p:txBody>
      </p:sp>
      <p:sp>
        <p:nvSpPr>
          <p:cNvPr id="4" name="Slide Number Placeholder 3"/>
          <p:cNvSpPr>
            <a:spLocks noGrp="1"/>
          </p:cNvSpPr>
          <p:nvPr>
            <p:ph type="sldNum" sz="quarter" idx="12"/>
          </p:nvPr>
        </p:nvSpPr>
        <p:spPr/>
        <p:txBody>
          <a:bodyPr/>
          <a:lstStyle/>
          <a:p>
            <a:fld id="{2EAE4A42-7D07-CB45-A57F-8EBFA0CF2D19}" type="slidenum">
              <a:rPr lang="en-US" smtClean="0"/>
              <a:pPr/>
              <a:t>6</a:t>
            </a:fld>
            <a:endParaRPr lang="en-US" dirty="0"/>
          </a:p>
        </p:txBody>
      </p:sp>
      <p:pic>
        <p:nvPicPr>
          <p:cNvPr id="7" name="Picture 6"/>
          <p:cNvPicPr>
            <a:picLocks noChangeAspect="1"/>
          </p:cNvPicPr>
          <p:nvPr/>
        </p:nvPicPr>
        <p:blipFill>
          <a:blip r:embed="rId2"/>
          <a:stretch>
            <a:fillRect/>
          </a:stretch>
        </p:blipFill>
        <p:spPr>
          <a:xfrm>
            <a:off x="358585" y="2438399"/>
            <a:ext cx="3730888" cy="28448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AE4A42-7D07-CB45-A57F-8EBFA0CF2D19}" type="slidenum">
              <a:rPr lang="en-US" smtClean="0"/>
              <a:pPr/>
              <a:t>7</a:t>
            </a:fld>
            <a:endParaRPr lang="en-US" dirty="0"/>
          </a:p>
        </p:txBody>
      </p:sp>
      <p:sp>
        <p:nvSpPr>
          <p:cNvPr id="5" name="TextBox 4"/>
          <p:cNvSpPr txBox="1"/>
          <p:nvPr/>
        </p:nvSpPr>
        <p:spPr>
          <a:xfrm>
            <a:off x="2455333" y="317212"/>
            <a:ext cx="4842934" cy="584776"/>
          </a:xfrm>
          <a:prstGeom prst="rect">
            <a:avLst/>
          </a:prstGeom>
          <a:noFill/>
        </p:spPr>
        <p:txBody>
          <a:bodyPr wrap="square" rtlCol="0">
            <a:spAutoFit/>
          </a:bodyPr>
          <a:lstStyle/>
          <a:p>
            <a:r>
              <a:rPr lang="en-US" sz="3200" dirty="0" smtClean="0"/>
              <a:t>This is a picture of what?</a:t>
            </a:r>
            <a:endParaRPr lang="en-US" sz="3200" dirty="0"/>
          </a:p>
        </p:txBody>
      </p:sp>
      <p:pic>
        <p:nvPicPr>
          <p:cNvPr id="6" name="Picture 5"/>
          <p:cNvPicPr>
            <a:picLocks noChangeAspect="1"/>
          </p:cNvPicPr>
          <p:nvPr/>
        </p:nvPicPr>
        <p:blipFill>
          <a:blip r:embed="rId2"/>
          <a:stretch>
            <a:fillRect/>
          </a:stretch>
        </p:blipFill>
        <p:spPr>
          <a:xfrm>
            <a:off x="3006808" y="1088252"/>
            <a:ext cx="2767113" cy="2078278"/>
          </a:xfrm>
          <a:prstGeom prst="rect">
            <a:avLst/>
          </a:prstGeom>
        </p:spPr>
      </p:pic>
      <p:sp>
        <p:nvSpPr>
          <p:cNvPr id="7" name="TextBox 6"/>
          <p:cNvSpPr txBox="1"/>
          <p:nvPr/>
        </p:nvSpPr>
        <p:spPr>
          <a:xfrm>
            <a:off x="1073139" y="4530353"/>
            <a:ext cx="2015067" cy="492443"/>
          </a:xfrm>
          <a:prstGeom prst="rect">
            <a:avLst/>
          </a:prstGeom>
          <a:noFill/>
        </p:spPr>
        <p:txBody>
          <a:bodyPr wrap="square" rtlCol="0">
            <a:spAutoFit/>
          </a:bodyPr>
          <a:lstStyle/>
          <a:p>
            <a:r>
              <a:rPr lang="en-US" sz="2600" dirty="0" smtClean="0">
                <a:solidFill>
                  <a:srgbClr val="FFB91D"/>
                </a:solidFill>
              </a:rPr>
              <a:t>A Pumpkin</a:t>
            </a:r>
            <a:endParaRPr lang="en-US" sz="2600" dirty="0">
              <a:solidFill>
                <a:srgbClr val="FFB91D"/>
              </a:solidFill>
            </a:endParaRPr>
          </a:p>
        </p:txBody>
      </p:sp>
      <p:sp>
        <p:nvSpPr>
          <p:cNvPr id="8" name="TextBox 7"/>
          <p:cNvSpPr txBox="1"/>
          <p:nvPr/>
        </p:nvSpPr>
        <p:spPr>
          <a:xfrm>
            <a:off x="5503333" y="4530353"/>
            <a:ext cx="2760134" cy="492443"/>
          </a:xfrm>
          <a:prstGeom prst="rect">
            <a:avLst/>
          </a:prstGeom>
          <a:noFill/>
        </p:spPr>
        <p:txBody>
          <a:bodyPr wrap="square" rtlCol="0">
            <a:spAutoFit/>
          </a:bodyPr>
          <a:lstStyle/>
          <a:p>
            <a:r>
              <a:rPr lang="en-US" sz="2600" dirty="0" smtClean="0">
                <a:solidFill>
                  <a:srgbClr val="FFB91D"/>
                </a:solidFill>
              </a:rPr>
              <a:t>A Jack O’ Lantern</a:t>
            </a:r>
            <a:endParaRPr lang="en-US" sz="2600" dirty="0">
              <a:solidFill>
                <a:srgbClr val="FFB91D"/>
              </a:solidFill>
            </a:endParaRPr>
          </a:p>
        </p:txBody>
      </p:sp>
      <p:sp>
        <p:nvSpPr>
          <p:cNvPr id="9" name="Action Button: Custom 8">
            <a:hlinkClick r:id="rId3" action="ppaction://hlinksldjump" highlightClick="1"/>
          </p:cNvPr>
          <p:cNvSpPr/>
          <p:nvPr/>
        </p:nvSpPr>
        <p:spPr>
          <a:xfrm>
            <a:off x="4876800" y="3759200"/>
            <a:ext cx="3843867" cy="2201333"/>
          </a:xfrm>
          <a:prstGeom prst="actionButtonBlank">
            <a:avLst/>
          </a:prstGeom>
          <a:solidFill>
            <a:schemeClr val="accent1">
              <a:satMod val="15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Custom 10">
            <a:hlinkClick r:id="rId4" action="ppaction://hlinksldjump" highlightClick="1"/>
          </p:cNvPr>
          <p:cNvSpPr/>
          <p:nvPr/>
        </p:nvSpPr>
        <p:spPr>
          <a:xfrm>
            <a:off x="423333" y="3759200"/>
            <a:ext cx="3843867" cy="2201333"/>
          </a:xfrm>
          <a:prstGeom prst="actionButtonBlank">
            <a:avLst/>
          </a:prstGeom>
          <a:solidFill>
            <a:schemeClr val="accent1">
              <a:satMod val="15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Action Button: Forward or Next 2">
            <a:hlinkClick r:id="rId5" action="ppaction://hlinksldjump" highlightClick="1"/>
          </p:cNvPr>
          <p:cNvSpPr/>
          <p:nvPr/>
        </p:nvSpPr>
        <p:spPr>
          <a:xfrm>
            <a:off x="7732295" y="6356350"/>
            <a:ext cx="988372" cy="36512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Correct!!</a:t>
            </a:r>
            <a:endParaRPr lang="en-US" dirty="0"/>
          </a:p>
        </p:txBody>
      </p:sp>
      <p:sp>
        <p:nvSpPr>
          <p:cNvPr id="4" name="Content Placeholder 3"/>
          <p:cNvSpPr>
            <a:spLocks noGrp="1"/>
          </p:cNvSpPr>
          <p:nvPr>
            <p:ph idx="1"/>
          </p:nvPr>
        </p:nvSpPr>
        <p:spPr>
          <a:xfrm>
            <a:off x="457200" y="2057401"/>
            <a:ext cx="8229600" cy="1058332"/>
          </a:xfrm>
        </p:spPr>
        <p:txBody>
          <a:bodyPr/>
          <a:lstStyle/>
          <a:p>
            <a:pPr>
              <a:buNone/>
            </a:pPr>
            <a:r>
              <a:rPr lang="en-US" dirty="0" smtClean="0"/>
              <a:t>This is a picture of a </a:t>
            </a:r>
            <a:r>
              <a:rPr lang="en-US" dirty="0" smtClean="0">
                <a:solidFill>
                  <a:schemeClr val="accent1">
                    <a:lumMod val="75000"/>
                  </a:schemeClr>
                </a:solidFill>
              </a:rPr>
              <a:t>Jack O’ Lantern</a:t>
            </a:r>
            <a:r>
              <a:rPr lang="en-US" dirty="0" smtClean="0"/>
              <a:t>.  A </a:t>
            </a:r>
            <a:r>
              <a:rPr lang="en-US" dirty="0" smtClean="0">
                <a:solidFill>
                  <a:srgbClr val="D59300"/>
                </a:solidFill>
              </a:rPr>
              <a:t>Jack O’ Lantern </a:t>
            </a:r>
            <a:r>
              <a:rPr lang="en-US" dirty="0" smtClean="0"/>
              <a:t>is pumpkin that has a design carved into it.</a:t>
            </a:r>
            <a:endParaRPr lang="en-US" dirty="0"/>
          </a:p>
        </p:txBody>
      </p:sp>
      <p:sp>
        <p:nvSpPr>
          <p:cNvPr id="2" name="Slide Number Placeholder 1"/>
          <p:cNvSpPr>
            <a:spLocks noGrp="1"/>
          </p:cNvSpPr>
          <p:nvPr>
            <p:ph type="sldNum" sz="quarter" idx="12"/>
          </p:nvPr>
        </p:nvSpPr>
        <p:spPr/>
        <p:txBody>
          <a:bodyPr/>
          <a:lstStyle/>
          <a:p>
            <a:fld id="{2EAE4A42-7D07-CB45-A57F-8EBFA0CF2D19}"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5559604" y="3277832"/>
            <a:ext cx="2968104" cy="2226078"/>
          </a:xfrm>
          <a:prstGeom prst="rect">
            <a:avLst/>
          </a:prstGeom>
        </p:spPr>
      </p:pic>
      <p:sp>
        <p:nvSpPr>
          <p:cNvPr id="7" name="Rectangle 6"/>
          <p:cNvSpPr/>
          <p:nvPr/>
        </p:nvSpPr>
        <p:spPr>
          <a:xfrm>
            <a:off x="3834581" y="5548278"/>
            <a:ext cx="3043584" cy="923330"/>
          </a:xfrm>
          <a:prstGeom prst="rect">
            <a:avLst/>
          </a:prstGeom>
          <a:noFill/>
          <a:ln>
            <a:solidFill>
              <a:srgbClr val="FFB91D"/>
            </a:solidFill>
          </a:ln>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solidFill>
                  <a:schemeClr val="accent3">
                    <a:lumMod val="50000"/>
                  </a:schemeClr>
                </a:solidFill>
                <a:effectLst>
                  <a:outerShdw blurRad="41275" dist="20320" dir="1800000" algn="tl" rotWithShape="0">
                    <a:srgbClr val="000000">
                      <a:alpha val="40000"/>
                    </a:srgbClr>
                  </a:outerShdw>
                </a:effectLst>
              </a:rPr>
              <a:t>Great Job</a:t>
            </a:r>
            <a:endParaRPr lang="en-US" sz="5400" b="1" cap="none" spc="0" dirty="0">
              <a:ln w="12700">
                <a:solidFill>
                  <a:schemeClr val="accent3">
                    <a:lumMod val="50000"/>
                  </a:schemeClr>
                </a:solidFill>
                <a:prstDash val="solid"/>
              </a:ln>
              <a:solidFill>
                <a:schemeClr val="accent3">
                  <a:lumMod val="50000"/>
                </a:schemeClr>
              </a:solidFill>
              <a:effectLst>
                <a:outerShdw blurRad="41275" dist="20320" dir="1800000" algn="tl" rotWithShape="0">
                  <a:srgbClr val="000000">
                    <a:alpha val="40000"/>
                  </a:srgbClr>
                </a:outerShdw>
              </a:effectLst>
            </a:endParaRPr>
          </a:p>
        </p:txBody>
      </p:sp>
      <p:sp>
        <p:nvSpPr>
          <p:cNvPr id="9" name="Action Button: Custom 8">
            <a:hlinkClick r:id="" action="ppaction://hlinkshowjump?jump=previousslide" highlightClick="1"/>
          </p:cNvPr>
          <p:cNvSpPr/>
          <p:nvPr/>
        </p:nvSpPr>
        <p:spPr>
          <a:xfrm>
            <a:off x="0" y="0"/>
            <a:ext cx="9144000" cy="6858000"/>
          </a:xfrm>
          <a:prstGeom prst="actionButtonBlank">
            <a:avLst/>
          </a:prstGeom>
          <a:solidFill>
            <a:schemeClr val="accent1">
              <a:satMod val="15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a:t>
            </a:r>
            <a:endParaRPr lang="en-US" dirty="0"/>
          </a:p>
        </p:txBody>
      </p:sp>
      <p:sp>
        <p:nvSpPr>
          <p:cNvPr id="3" name="Content Placeholder 2"/>
          <p:cNvSpPr>
            <a:spLocks noGrp="1"/>
          </p:cNvSpPr>
          <p:nvPr>
            <p:ph idx="1"/>
          </p:nvPr>
        </p:nvSpPr>
        <p:spPr/>
        <p:txBody>
          <a:bodyPr/>
          <a:lstStyle/>
          <a:p>
            <a:pPr>
              <a:buNone/>
            </a:pPr>
            <a:r>
              <a:rPr lang="en-US" dirty="0" smtClean="0"/>
              <a:t>That is incorrect.  While the picture is of a pumpkin, it’s a carved pumpkin or a Jack O</a:t>
            </a:r>
            <a:r>
              <a:rPr lang="en-US" smtClean="0"/>
              <a:t>’ Lantern.</a:t>
            </a:r>
            <a:endParaRPr lang="en-US"/>
          </a:p>
        </p:txBody>
      </p:sp>
      <p:sp>
        <p:nvSpPr>
          <p:cNvPr id="4" name="Slide Number Placeholder 3"/>
          <p:cNvSpPr>
            <a:spLocks noGrp="1"/>
          </p:cNvSpPr>
          <p:nvPr>
            <p:ph type="sldNum" sz="quarter" idx="12"/>
          </p:nvPr>
        </p:nvSpPr>
        <p:spPr/>
        <p:txBody>
          <a:bodyPr/>
          <a:lstStyle/>
          <a:p>
            <a:fld id="{2EAE4A42-7D07-CB45-A57F-8EBFA0CF2D19}" type="slidenum">
              <a:rPr lang="en-US" smtClean="0"/>
              <a:pPr/>
              <a:t>9</a:t>
            </a:fld>
            <a:endParaRPr lang="en-US" dirty="0"/>
          </a:p>
        </p:txBody>
      </p:sp>
      <p:pic>
        <p:nvPicPr>
          <p:cNvPr id="6" name="Picture 5"/>
          <p:cNvPicPr>
            <a:picLocks noChangeAspect="1"/>
          </p:cNvPicPr>
          <p:nvPr/>
        </p:nvPicPr>
        <p:blipFill>
          <a:blip r:embed="rId2"/>
          <a:stretch>
            <a:fillRect/>
          </a:stretch>
        </p:blipFill>
        <p:spPr>
          <a:xfrm>
            <a:off x="1004912" y="3176903"/>
            <a:ext cx="1987317" cy="1987317"/>
          </a:xfrm>
          <a:prstGeom prst="rect">
            <a:avLst/>
          </a:prstGeom>
        </p:spPr>
      </p:pic>
      <p:sp>
        <p:nvSpPr>
          <p:cNvPr id="7" name="Rectangle 6"/>
          <p:cNvSpPr/>
          <p:nvPr/>
        </p:nvSpPr>
        <p:spPr>
          <a:xfrm>
            <a:off x="1927792" y="5292635"/>
            <a:ext cx="3196758" cy="923330"/>
          </a:xfrm>
          <a:prstGeom prst="rect">
            <a:avLst/>
          </a:prstGeom>
          <a:noFill/>
        </p:spPr>
        <p:txBody>
          <a:bodyPr wrap="none" lIns="91440" tIns="45720" rIns="91440" bIns="45720">
            <a:spAutoFit/>
          </a:bodyPr>
          <a:lstStyle/>
          <a:p>
            <a:pPr algn="ctr"/>
            <a:r>
              <a:rPr lang="en-US" sz="5400" b="1" cap="none" spc="0" dirty="0" smtClean="0">
                <a:ln w="12700">
                  <a:solidFill>
                    <a:schemeClr val="accent1">
                      <a:lumMod val="75000"/>
                    </a:schemeClr>
                  </a:solidFill>
                  <a:prstDash val="solid"/>
                </a:ln>
                <a:solidFill>
                  <a:schemeClr val="accent1">
                    <a:lumMod val="75000"/>
                  </a:schemeClr>
                </a:solidFill>
                <a:effectLst>
                  <a:outerShdw blurRad="41275" dist="20320" dir="1800000" algn="tl" rotWithShape="0">
                    <a:srgbClr val="000000">
                      <a:alpha val="40000"/>
                    </a:srgbClr>
                  </a:outerShdw>
                </a:effectLst>
              </a:rPr>
              <a:t>Try Again!</a:t>
            </a:r>
            <a:endParaRPr lang="en-US" sz="5400" b="1" cap="none" spc="0" dirty="0">
              <a:ln w="12700">
                <a:solidFill>
                  <a:schemeClr val="accent1">
                    <a:lumMod val="7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p:txBody>
      </p:sp>
      <p:sp>
        <p:nvSpPr>
          <p:cNvPr id="8" name="Action Button: Custom 7">
            <a:hlinkClick r:id="" action="ppaction://hlinkshowjump?jump=previousslide" highlightClick="1"/>
          </p:cNvPr>
          <p:cNvSpPr/>
          <p:nvPr/>
        </p:nvSpPr>
        <p:spPr>
          <a:xfrm>
            <a:off x="0" y="0"/>
            <a:ext cx="9144000" cy="6858000"/>
          </a:xfrm>
          <a:prstGeom prst="actionButtonBlank">
            <a:avLst/>
          </a:prstGeom>
          <a:solidFill>
            <a:schemeClr val="accent1">
              <a:satMod val="15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394</TotalTime>
  <Words>612</Words>
  <Application>Microsoft Office PowerPoint</Application>
  <PresentationFormat>On-screen Show (4:3)</PresentationFormat>
  <Paragraphs>104</Paragraphs>
  <Slides>17</Slides>
  <Notes>0</Notes>
  <HiddenSlides>7</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Focus</vt:lpstr>
      <vt:lpstr>Halloween</vt:lpstr>
      <vt:lpstr>Table of Contents</vt:lpstr>
      <vt:lpstr>The Beginning</vt:lpstr>
      <vt:lpstr>Pumpkins and the First Jack O’Lantern</vt:lpstr>
      <vt:lpstr>El Dia De Los Muertos</vt:lpstr>
      <vt:lpstr>An American Halloween</vt:lpstr>
      <vt:lpstr>PowerPoint Presentation</vt:lpstr>
      <vt:lpstr>Correct!!</vt:lpstr>
      <vt:lpstr>Incorrect</vt:lpstr>
      <vt:lpstr>Trick or Treat?</vt:lpstr>
      <vt:lpstr>Correct!!</vt:lpstr>
      <vt:lpstr>Incorrect</vt:lpstr>
      <vt:lpstr>Correct</vt:lpstr>
      <vt:lpstr>Incorrect</vt:lpstr>
      <vt:lpstr>How to Carve a Pumpkin</vt:lpstr>
      <vt:lpstr>Pumpkin Carving</vt:lpstr>
      <vt:lpstr>Bibliography</vt:lpstr>
    </vt:vector>
  </TitlesOfParts>
  <Company>SUNY Cortland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Halloween</dc:title>
  <dc:creator>Elizabeth Matrician</dc:creator>
  <cp:lastModifiedBy>Labman</cp:lastModifiedBy>
  <cp:revision>27</cp:revision>
  <dcterms:created xsi:type="dcterms:W3CDTF">2011-11-01T17:49:49Z</dcterms:created>
  <dcterms:modified xsi:type="dcterms:W3CDTF">2011-11-15T23:07:50Z</dcterms:modified>
</cp:coreProperties>
</file>