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id" ContentType="audio/unknown"/>
  <Default Extension="wav" ContentType="audio/wav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C127-3C9C-4BE6-A9D1-B6142BB417B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3E14-4D90-42C0-9B94-07146954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03B6C12-F326-4D41-8410-02B37CA1DC60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5224B6C-1D34-4FE5-88DC-98F99055F7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8.wmf"/><Relationship Id="rId7" Type="http://schemas.openxmlformats.org/officeDocument/2006/relationships/slide" Target="slide10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1.wmf"/><Relationship Id="rId7" Type="http://schemas.openxmlformats.org/officeDocument/2006/relationships/slide" Target="slide10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image" Target="../media/image14.wmf"/><Relationship Id="rId7" Type="http://schemas.openxmlformats.org/officeDocument/2006/relationships/slide" Target="slide10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slide" Target="slide9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slide" Target="slide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828800"/>
            <a:ext cx="1981200" cy="1828800"/>
          </a:xfrm>
        </p:spPr>
        <p:txBody>
          <a:bodyPr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primero</a:t>
            </a:r>
            <a:r>
              <a:rPr lang="en-US" dirty="0"/>
              <a:t> </a:t>
            </a:r>
            <a:r>
              <a:rPr lang="en-US" dirty="0" smtClean="0"/>
              <a:t>y dos y de </a:t>
            </a:r>
            <a:r>
              <a:rPr lang="en-US" dirty="0" err="1" smtClean="0"/>
              <a:t>noviembre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447800"/>
            <a:ext cx="3962400" cy="18332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El </a:t>
            </a:r>
            <a:r>
              <a:rPr lang="en-US" dirty="0" err="1" smtClean="0">
                <a:solidFill>
                  <a:schemeClr val="accent2"/>
                </a:solidFill>
              </a:rPr>
              <a:t>DÍa</a:t>
            </a:r>
            <a:r>
              <a:rPr lang="en-US" dirty="0" smtClean="0">
                <a:solidFill>
                  <a:schemeClr val="accent2"/>
                </a:solidFill>
              </a:rPr>
              <a:t> de los </a:t>
            </a:r>
            <a:r>
              <a:rPr lang="en-US" dirty="0" err="1" smtClean="0">
                <a:solidFill>
                  <a:schemeClr val="accent2"/>
                </a:solidFill>
              </a:rPr>
              <a:t>muertos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1828800"/>
            <a:ext cx="1428750" cy="3402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309997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stellar" pitchFamily="18" charset="0"/>
              </a:rPr>
              <a:t>En </a:t>
            </a:r>
            <a:r>
              <a:rPr lang="en-US" sz="2400" dirty="0" err="1" smtClean="0">
                <a:solidFill>
                  <a:schemeClr val="bg1"/>
                </a:solidFill>
                <a:latin typeface="Castellar" pitchFamily="18" charset="0"/>
              </a:rPr>
              <a:t>MÉxico</a:t>
            </a:r>
            <a:endParaRPr lang="en-US" sz="24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5029200" y="5530334"/>
            <a:ext cx="16002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3104" y="57492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Historía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accent1"/>
                </a:solidFill>
              </a:rPr>
              <a:t>¡SÍ, </a:t>
            </a:r>
            <a:r>
              <a:rPr lang="en-US" sz="7200" dirty="0" err="1" smtClean="0">
                <a:solidFill>
                  <a:schemeClr val="accent1"/>
                </a:solidFill>
              </a:rPr>
              <a:t>muy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bien</a:t>
            </a:r>
            <a:r>
              <a:rPr lang="en-US" sz="7200" dirty="0" smtClean="0">
                <a:solidFill>
                  <a:schemeClr val="accent1"/>
                </a:solidFill>
              </a:rPr>
              <a:t>!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:\Users\Jeff\AppData\Local\Microsoft\Windows\Temporary Internet Files\Content.IE5\NMNUGWOC\MC9000373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321764" cy="31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Forward or Next 3">
            <a:hlinkClick r:id="" action="ppaction://hlinkshowjump?jump=lastslideviewed" highlightClick="1"/>
          </p:cNvPr>
          <p:cNvSpPr/>
          <p:nvPr/>
        </p:nvSpPr>
        <p:spPr>
          <a:xfrm>
            <a:off x="7086600" y="5791200"/>
            <a:ext cx="1143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imuybi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3733800"/>
            <a:ext cx="8382000" cy="285292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La </a:t>
            </a:r>
            <a:r>
              <a:rPr lang="en-US" sz="2400" b="1" dirty="0" err="1" smtClean="0"/>
              <a:t>Bibliografía</a:t>
            </a:r>
            <a:r>
              <a:rPr lang="en-US" sz="2400" b="1" dirty="0" smtClean="0"/>
              <a:t>: 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pPr marL="45720" indent="0">
              <a:buNone/>
            </a:pPr>
            <a:r>
              <a:rPr lang="en-US" b="1" dirty="0" err="1" smtClean="0"/>
              <a:t>Datos</a:t>
            </a:r>
            <a:r>
              <a:rPr lang="en-US" b="1" dirty="0" smtClean="0"/>
              <a:t> de El </a:t>
            </a:r>
            <a:r>
              <a:rPr lang="en-US" b="1" dirty="0" err="1" smtClean="0"/>
              <a:t>Día</a:t>
            </a:r>
            <a:r>
              <a:rPr lang="en-US" b="1" dirty="0" smtClean="0"/>
              <a:t> de los </a:t>
            </a:r>
            <a:r>
              <a:rPr lang="en-US" b="1" dirty="0" err="1" smtClean="0"/>
              <a:t>Muertos</a:t>
            </a:r>
            <a:endParaRPr lang="en-US" b="1" dirty="0" smtClean="0"/>
          </a:p>
          <a:p>
            <a:pPr marL="45720" indent="0">
              <a:buNone/>
            </a:pPr>
            <a:r>
              <a:rPr lang="en-US" dirty="0" smtClean="0">
                <a:hlinkClick r:id="rId2"/>
              </a:rPr>
              <a:t>www.wikipedia.com</a:t>
            </a:r>
            <a:r>
              <a:rPr lang="en-US" dirty="0" smtClean="0"/>
              <a:t> </a:t>
            </a:r>
            <a:r>
              <a:rPr lang="en-US" dirty="0" err="1" smtClean="0"/>
              <a:t>traducido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Profesora</a:t>
            </a:r>
            <a:r>
              <a:rPr lang="en-US" dirty="0" smtClean="0"/>
              <a:t> Stark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dirty="0" smtClean="0"/>
              <a:t>Clip Art y </a:t>
            </a:r>
            <a:r>
              <a:rPr lang="en-US" b="1" dirty="0" err="1"/>
              <a:t>F</a:t>
            </a:r>
            <a:r>
              <a:rPr lang="en-US" b="1" dirty="0" err="1" smtClean="0"/>
              <a:t>otos</a:t>
            </a:r>
            <a:endParaRPr lang="en-US" b="1" dirty="0" smtClean="0"/>
          </a:p>
          <a:p>
            <a:pPr marL="45720" indent="0">
              <a:buNone/>
            </a:pPr>
            <a:r>
              <a:rPr lang="en-US" dirty="0" smtClean="0"/>
              <a:t>Microsoft Free Clip Art and </a:t>
            </a:r>
            <a:r>
              <a:rPr lang="en-US" dirty="0" err="1" smtClean="0"/>
              <a:t>Powerpoint</a:t>
            </a:r>
            <a:r>
              <a:rPr lang="en-US" dirty="0" smtClean="0"/>
              <a:t> Clip Art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accent2"/>
                </a:solidFill>
              </a:rPr>
              <a:t>¡El fin!</a:t>
            </a:r>
            <a:endParaRPr lang="en-US" sz="72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C:\Users\Jeff\AppData\Local\Microsoft\Windows\Temporary Internet Files\Content.IE5\IEFG6B7U\MP9004439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3962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feriado</a:t>
            </a:r>
            <a:r>
              <a:rPr lang="en-US" dirty="0" smtClean="0"/>
              <a:t> </a:t>
            </a:r>
            <a:r>
              <a:rPr lang="en-US" dirty="0" err="1" smtClean="0"/>
              <a:t>celebrado</a:t>
            </a:r>
            <a:r>
              <a:rPr lang="en-US" dirty="0" smtClean="0"/>
              <a:t> en México y en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 en </a:t>
            </a:r>
            <a:r>
              <a:rPr lang="en-US" dirty="0" err="1" smtClean="0"/>
              <a:t>varias</a:t>
            </a:r>
            <a:r>
              <a:rPr lang="en-US" dirty="0" smtClean="0"/>
              <a:t> </a:t>
            </a:r>
            <a:r>
              <a:rPr lang="en-US" dirty="0" err="1" smtClean="0"/>
              <a:t>culturas</a:t>
            </a:r>
            <a:r>
              <a:rPr lang="en-US" dirty="0" smtClean="0"/>
              <a:t>. El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festivo</a:t>
            </a:r>
            <a:r>
              <a:rPr lang="en-US" dirty="0" smtClean="0"/>
              <a:t> se </a:t>
            </a:r>
            <a:r>
              <a:rPr lang="en-US" dirty="0" err="1" smtClean="0"/>
              <a:t>enfoque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reunión</a:t>
            </a:r>
            <a:r>
              <a:rPr lang="en-US" dirty="0" smtClean="0"/>
              <a:t> de </a:t>
            </a:r>
            <a:r>
              <a:rPr lang="en-US" dirty="0" err="1" smtClean="0"/>
              <a:t>familia</a:t>
            </a:r>
            <a:r>
              <a:rPr lang="en-US" dirty="0" smtClean="0"/>
              <a:t> y amigos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rezar</a:t>
            </a:r>
            <a:r>
              <a:rPr lang="en-US" dirty="0" smtClean="0"/>
              <a:t> y </a:t>
            </a:r>
            <a:r>
              <a:rPr lang="en-US" dirty="0" err="1" smtClean="0"/>
              <a:t>rememorar</a:t>
            </a:r>
            <a:r>
              <a:rPr lang="en-US" dirty="0" smtClean="0"/>
              <a:t> a amigos y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muerto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Tradiciones</a:t>
            </a:r>
            <a:r>
              <a:rPr lang="en-US" dirty="0" smtClean="0"/>
              <a:t> </a:t>
            </a:r>
            <a:r>
              <a:rPr lang="en-US" dirty="0" err="1" smtClean="0"/>
              <a:t>conectadas</a:t>
            </a:r>
            <a:r>
              <a:rPr lang="en-US" dirty="0" smtClean="0"/>
              <a:t> con el </a:t>
            </a:r>
            <a:r>
              <a:rPr lang="en-US" dirty="0" err="1" smtClean="0"/>
              <a:t>feriado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 </a:t>
            </a:r>
            <a:r>
              <a:rPr lang="en-US" dirty="0" err="1" smtClean="0"/>
              <a:t>construyendo</a:t>
            </a:r>
            <a:r>
              <a:rPr lang="en-US" dirty="0" smtClean="0"/>
              <a:t> </a:t>
            </a:r>
            <a:r>
              <a:rPr lang="en-US" dirty="0" err="1" smtClean="0"/>
              <a:t>altares</a:t>
            </a:r>
            <a:r>
              <a:rPr lang="en-US" dirty="0" smtClean="0"/>
              <a:t> (</a:t>
            </a:r>
            <a:r>
              <a:rPr lang="en-US" dirty="0" err="1" smtClean="0"/>
              <a:t>ofrendas</a:t>
            </a:r>
            <a:r>
              <a:rPr lang="en-US" dirty="0" smtClean="0"/>
              <a:t>) </a:t>
            </a:r>
            <a:r>
              <a:rPr lang="en-US" dirty="0" err="1" smtClean="0"/>
              <a:t>privados</a:t>
            </a:r>
            <a:r>
              <a:rPr lang="en-US" dirty="0" smtClean="0"/>
              <a:t> </a:t>
            </a:r>
            <a:r>
              <a:rPr lang="en-US" dirty="0" err="1" smtClean="0"/>
              <a:t>honrando</a:t>
            </a:r>
            <a:r>
              <a:rPr lang="en-US" dirty="0" smtClean="0"/>
              <a:t> los </a:t>
            </a:r>
            <a:r>
              <a:rPr lang="en-US" dirty="0" err="1" smtClean="0"/>
              <a:t>muertos</a:t>
            </a:r>
            <a:r>
              <a:rPr lang="en-US" dirty="0" smtClean="0"/>
              <a:t> con </a:t>
            </a:r>
            <a:r>
              <a:rPr lang="en-US" dirty="0" err="1" smtClean="0"/>
              <a:t>cráneos</a:t>
            </a:r>
            <a:r>
              <a:rPr lang="en-US" dirty="0" smtClean="0"/>
              <a:t> </a:t>
            </a:r>
            <a:r>
              <a:rPr lang="en-US" dirty="0" err="1" smtClean="0"/>
              <a:t>azucarados</a:t>
            </a:r>
            <a:r>
              <a:rPr lang="en-US" dirty="0" smtClean="0"/>
              <a:t>, </a:t>
            </a:r>
            <a:r>
              <a:rPr lang="en-US" dirty="0" err="1" smtClean="0"/>
              <a:t>caléndulas</a:t>
            </a:r>
            <a:r>
              <a:rPr lang="en-US" dirty="0" smtClean="0"/>
              <a:t>, y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trayendo</a:t>
            </a:r>
            <a:r>
              <a:rPr lang="en-US" dirty="0" smtClean="0"/>
              <a:t> pan de </a:t>
            </a:r>
            <a:r>
              <a:rPr lang="en-US" dirty="0" err="1" smtClean="0"/>
              <a:t>muerte</a:t>
            </a:r>
            <a:r>
              <a:rPr lang="en-US" dirty="0" smtClean="0"/>
              <a:t> y la comida y </a:t>
            </a:r>
            <a:r>
              <a:rPr lang="en-US" dirty="0" err="1" smtClean="0"/>
              <a:t>bebida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r>
              <a:rPr lang="en-US" dirty="0" smtClean="0"/>
              <a:t> a los </a:t>
            </a:r>
            <a:r>
              <a:rPr lang="en-US" dirty="0" err="1" smtClean="0"/>
              <a:t>cementerios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El primer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Angelitos</a:t>
            </a:r>
            <a:r>
              <a:rPr lang="en-US" dirty="0" smtClean="0"/>
              <a:t> y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dedicado</a:t>
            </a:r>
            <a:r>
              <a:rPr lang="en-US" dirty="0" smtClean="0"/>
              <a:t> a los </a:t>
            </a:r>
            <a:r>
              <a:rPr lang="en-US" dirty="0" err="1" smtClean="0"/>
              <a:t>niños</a:t>
            </a:r>
            <a:r>
              <a:rPr lang="en-US" dirty="0" smtClean="0"/>
              <a:t> </a:t>
            </a:r>
            <a:r>
              <a:rPr lang="en-US" dirty="0" err="1" smtClean="0"/>
              <a:t>muertos</a:t>
            </a:r>
            <a:r>
              <a:rPr lang="en-US" dirty="0" smtClean="0"/>
              <a:t>. El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, El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personas se van al </a:t>
            </a:r>
            <a:r>
              <a:rPr lang="en-US" dirty="0" err="1" smtClean="0"/>
              <a:t>cementerio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celebrar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562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importancia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el </a:t>
            </a:r>
            <a:r>
              <a:rPr lang="en-US" dirty="0" err="1" smtClean="0">
                <a:solidFill>
                  <a:schemeClr val="accent2"/>
                </a:solidFill>
              </a:rPr>
              <a:t>dÍa</a:t>
            </a:r>
            <a:r>
              <a:rPr lang="en-US" dirty="0" smtClean="0">
                <a:solidFill>
                  <a:schemeClr val="accent2"/>
                </a:solidFill>
              </a:rPr>
              <a:t> de los </a:t>
            </a:r>
            <a:r>
              <a:rPr lang="en-US" dirty="0" err="1" smtClean="0">
                <a:solidFill>
                  <a:schemeClr val="accent2"/>
                </a:solidFill>
              </a:rPr>
              <a:t>muertos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Jeff\AppData\Local\Microsoft\Windows\Temporary Internet Files\Content.IE5\5EDDVBUZ\MC900358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304801"/>
            <a:ext cx="1066799" cy="10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772400" y="6019800"/>
            <a:ext cx="6858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310" y="1828800"/>
            <a:ext cx="8407893" cy="35052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origen</a:t>
            </a:r>
            <a:r>
              <a:rPr lang="en-US" dirty="0" smtClean="0"/>
              <a:t> de El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azteca</a:t>
            </a:r>
            <a:r>
              <a:rPr lang="en-US" dirty="0" smtClean="0"/>
              <a:t> </a:t>
            </a:r>
            <a:r>
              <a:rPr lang="en-US" dirty="0" err="1" smtClean="0"/>
              <a:t>dedicada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diosa</a:t>
            </a:r>
            <a:r>
              <a:rPr lang="en-US" dirty="0" smtClean="0"/>
              <a:t> </a:t>
            </a:r>
            <a:r>
              <a:rPr lang="en-US" dirty="0" err="1" smtClean="0"/>
              <a:t>llamada</a:t>
            </a:r>
            <a:r>
              <a:rPr lang="en-US" dirty="0" smtClean="0"/>
              <a:t> </a:t>
            </a:r>
            <a:r>
              <a:rPr lang="en-US" dirty="0" err="1" smtClean="0"/>
              <a:t>Mictecacihuatl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celebrado</a:t>
            </a:r>
            <a:r>
              <a:rPr lang="en-US" dirty="0" smtClean="0"/>
              <a:t> en </a:t>
            </a:r>
            <a:r>
              <a:rPr lang="en-US" dirty="0" err="1" smtClean="0"/>
              <a:t>agosto</a:t>
            </a:r>
            <a:r>
              <a:rPr lang="en-US" dirty="0" smtClean="0"/>
              <a:t>. </a:t>
            </a:r>
            <a:r>
              <a:rPr lang="en-US" dirty="0" err="1" smtClean="0"/>
              <a:t>Celebraron</a:t>
            </a:r>
            <a:r>
              <a:rPr lang="en-US" dirty="0" smtClean="0"/>
              <a:t> la </a:t>
            </a:r>
            <a:r>
              <a:rPr lang="en-US" dirty="0" err="1" smtClean="0"/>
              <a:t>muerte</a:t>
            </a:r>
            <a:r>
              <a:rPr lang="en-US" dirty="0" smtClean="0"/>
              <a:t> y el </a:t>
            </a:r>
            <a:r>
              <a:rPr lang="en-US" dirty="0" err="1" smtClean="0"/>
              <a:t>renacimiento</a:t>
            </a:r>
            <a:r>
              <a:rPr lang="en-US" dirty="0" smtClean="0"/>
              <a:t> del alma con el </a:t>
            </a:r>
            <a:r>
              <a:rPr lang="en-US" dirty="0" err="1" smtClean="0"/>
              <a:t>cráneo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símbolo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Cuando</a:t>
            </a:r>
            <a:r>
              <a:rPr lang="en-US" dirty="0" smtClean="0"/>
              <a:t> los </a:t>
            </a:r>
            <a:r>
              <a:rPr lang="en-US" dirty="0" err="1" smtClean="0"/>
              <a:t>españoles</a:t>
            </a:r>
            <a:r>
              <a:rPr lang="en-US" dirty="0" smtClean="0"/>
              <a:t> </a:t>
            </a:r>
            <a:r>
              <a:rPr lang="en-US" dirty="0" err="1" smtClean="0"/>
              <a:t>conquistaron</a:t>
            </a:r>
            <a:r>
              <a:rPr lang="en-US" dirty="0" smtClean="0"/>
              <a:t> México, los </a:t>
            </a:r>
            <a:r>
              <a:rPr lang="en-US" dirty="0" err="1" smtClean="0"/>
              <a:t>aztecas</a:t>
            </a:r>
            <a:r>
              <a:rPr lang="en-US" dirty="0" smtClean="0"/>
              <a:t> </a:t>
            </a:r>
            <a:r>
              <a:rPr lang="en-US" dirty="0" err="1" smtClean="0"/>
              <a:t>tenían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convertir</a:t>
            </a:r>
            <a:r>
              <a:rPr lang="en-US" dirty="0" smtClean="0"/>
              <a:t> a </a:t>
            </a:r>
            <a:r>
              <a:rPr lang="en-US" dirty="0" err="1" smtClean="0"/>
              <a:t>catolicismo</a:t>
            </a:r>
            <a:r>
              <a:rPr lang="en-US" dirty="0" smtClean="0"/>
              <a:t>. </a:t>
            </a:r>
            <a:r>
              <a:rPr lang="en-US" dirty="0" err="1" smtClean="0"/>
              <a:t>Entonces</a:t>
            </a:r>
            <a:r>
              <a:rPr lang="en-US" dirty="0" smtClean="0"/>
              <a:t>, el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r>
              <a:rPr lang="en-US" dirty="0" smtClean="0"/>
              <a:t> </a:t>
            </a:r>
            <a:r>
              <a:rPr lang="en-US" dirty="0" err="1" smtClean="0"/>
              <a:t>moderno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mezcla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costumbres</a:t>
            </a:r>
            <a:r>
              <a:rPr lang="en-US" dirty="0" smtClean="0"/>
              <a:t> </a:t>
            </a:r>
            <a:r>
              <a:rPr lang="en-US" dirty="0" err="1" smtClean="0"/>
              <a:t>aztecas</a:t>
            </a:r>
            <a:r>
              <a:rPr lang="en-US" dirty="0" smtClean="0"/>
              <a:t> y </a:t>
            </a:r>
            <a:r>
              <a:rPr lang="en-US" dirty="0" err="1" smtClean="0"/>
              <a:t>católicas</a:t>
            </a:r>
            <a:r>
              <a:rPr lang="en-US" dirty="0" smtClean="0"/>
              <a:t>. La </a:t>
            </a:r>
            <a:r>
              <a:rPr lang="en-US" dirty="0" err="1"/>
              <a:t>celebración</a:t>
            </a:r>
            <a:r>
              <a:rPr lang="en-US" dirty="0"/>
              <a:t> </a:t>
            </a:r>
            <a:r>
              <a:rPr lang="en-US" dirty="0" err="1"/>
              <a:t>ocurre</a:t>
            </a:r>
            <a:r>
              <a:rPr lang="en-US" dirty="0"/>
              <a:t> el </a:t>
            </a:r>
            <a:r>
              <a:rPr lang="en-US" dirty="0" err="1"/>
              <a:t>primero</a:t>
            </a:r>
            <a:r>
              <a:rPr lang="en-US" dirty="0"/>
              <a:t> y dos de </a:t>
            </a:r>
            <a:r>
              <a:rPr lang="en-US" dirty="0" err="1"/>
              <a:t>noviembre</a:t>
            </a:r>
            <a:r>
              <a:rPr lang="en-US" dirty="0"/>
              <a:t>, en </a:t>
            </a:r>
            <a:r>
              <a:rPr lang="en-US" dirty="0" err="1"/>
              <a:t>conexión</a:t>
            </a:r>
            <a:r>
              <a:rPr lang="en-US" dirty="0"/>
              <a:t> con el </a:t>
            </a:r>
            <a:r>
              <a:rPr lang="en-US" dirty="0" err="1" smtClean="0"/>
              <a:t>feriado</a:t>
            </a:r>
            <a:r>
              <a:rPr lang="en-US" dirty="0" smtClean="0"/>
              <a:t> </a:t>
            </a:r>
            <a:r>
              <a:rPr lang="en-US" dirty="0" err="1" smtClean="0"/>
              <a:t>católico</a:t>
            </a:r>
            <a:r>
              <a:rPr lang="en-US" dirty="0" smtClean="0"/>
              <a:t> del </a:t>
            </a:r>
            <a:r>
              <a:rPr lang="en-US" dirty="0" err="1"/>
              <a:t>día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smtClean="0"/>
              <a:t>Santos.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5867400" cy="1143000"/>
          </a:xfrm>
        </p:spPr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orÍgenes</a:t>
            </a:r>
            <a:r>
              <a:rPr lang="en-US" dirty="0" smtClean="0"/>
              <a:t> de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el </a:t>
            </a:r>
            <a:r>
              <a:rPr lang="en-US" dirty="0" err="1" smtClean="0">
                <a:solidFill>
                  <a:schemeClr val="accent2"/>
                </a:solidFill>
              </a:rPr>
              <a:t>dÍa</a:t>
            </a:r>
            <a:r>
              <a:rPr lang="en-US" dirty="0" smtClean="0">
                <a:solidFill>
                  <a:schemeClr val="accent2"/>
                </a:solidFill>
              </a:rPr>
              <a:t> de los </a:t>
            </a:r>
            <a:r>
              <a:rPr lang="en-US" dirty="0" err="1" smtClean="0">
                <a:solidFill>
                  <a:schemeClr val="accent2"/>
                </a:solidFill>
              </a:rPr>
              <a:t>muertos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3" name="Picture 5" descr="C:\Users\Jeff\AppData\Local\Microsoft\Windows\Temporary Internet Files\Content.IE5\NMNUGWOC\MP9004425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1273"/>
            <a:ext cx="171753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16767" y="6019800"/>
            <a:ext cx="74143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S90005426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4299" y="57150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7060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Haz</a:t>
            </a:r>
            <a:r>
              <a:rPr lang="en-US" dirty="0" smtClean="0"/>
              <a:t> un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escuchar</a:t>
            </a:r>
            <a:r>
              <a:rPr lang="en-US" dirty="0" smtClean="0"/>
              <a:t> la </a:t>
            </a:r>
            <a:r>
              <a:rPr lang="en-US" dirty="0" err="1" smtClean="0"/>
              <a:t>música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4038601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calavera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símbolo</a:t>
            </a:r>
            <a:r>
              <a:rPr lang="en-US" dirty="0" smtClean="0"/>
              <a:t> de 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la </a:t>
            </a:r>
            <a:r>
              <a:rPr lang="en-US" dirty="0" err="1" smtClean="0"/>
              <a:t>muerte</a:t>
            </a:r>
            <a:r>
              <a:rPr lang="en-US" dirty="0" smtClean="0"/>
              <a:t> en México. Para El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calveras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felices</a:t>
            </a:r>
            <a:r>
              <a:rPr lang="en-US" dirty="0" smtClean="0"/>
              <a:t> y </a:t>
            </a:r>
            <a:r>
              <a:rPr lang="en-US" dirty="0" err="1" smtClean="0"/>
              <a:t>celebran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de </a:t>
            </a:r>
            <a:r>
              <a:rPr lang="en-US" dirty="0" err="1" smtClean="0"/>
              <a:t>calaveras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bailando</a:t>
            </a:r>
            <a:r>
              <a:rPr lang="en-US" dirty="0" smtClean="0"/>
              <a:t>, </a:t>
            </a:r>
            <a:r>
              <a:rPr lang="en-US" dirty="0" err="1" smtClean="0"/>
              <a:t>tocando</a:t>
            </a:r>
            <a:r>
              <a:rPr lang="en-US" dirty="0" smtClean="0"/>
              <a:t> </a:t>
            </a:r>
            <a:r>
              <a:rPr lang="en-US" dirty="0" err="1" smtClean="0"/>
              <a:t>instrumentos</a:t>
            </a:r>
            <a:r>
              <a:rPr lang="en-US" dirty="0" smtClean="0"/>
              <a:t> y </a:t>
            </a:r>
            <a:r>
              <a:rPr lang="en-US" dirty="0" err="1" smtClean="0"/>
              <a:t>disfrutando</a:t>
            </a:r>
            <a:r>
              <a:rPr lang="en-US" dirty="0" smtClean="0"/>
              <a:t> el humor de la </a:t>
            </a:r>
            <a:r>
              <a:rPr lang="en-US" dirty="0" err="1" smtClean="0"/>
              <a:t>vida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 smtClean="0"/>
              <a:t>artista</a:t>
            </a:r>
            <a:r>
              <a:rPr lang="en-US" dirty="0" smtClean="0"/>
              <a:t> José </a:t>
            </a:r>
            <a:r>
              <a:rPr lang="en-US" dirty="0"/>
              <a:t>Guadalupe Posada </a:t>
            </a:r>
            <a:r>
              <a:rPr lang="en-US" dirty="0" err="1" smtClean="0"/>
              <a:t>hizo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dirty="0" smtClean="0"/>
              <a:t> </a:t>
            </a:r>
            <a:r>
              <a:rPr lang="en-US" dirty="0" err="1" smtClean="0"/>
              <a:t>famosa</a:t>
            </a:r>
            <a:r>
              <a:rPr lang="en-US" dirty="0" smtClean="0"/>
              <a:t> </a:t>
            </a:r>
            <a:r>
              <a:rPr lang="en-US" dirty="0" err="1" smtClean="0"/>
              <a:t>llamada</a:t>
            </a:r>
            <a:r>
              <a:rPr lang="en-US" dirty="0" smtClean="0"/>
              <a:t> La </a:t>
            </a:r>
            <a:r>
              <a:rPr lang="en-US" dirty="0" err="1" smtClean="0"/>
              <a:t>Calavera</a:t>
            </a:r>
            <a:r>
              <a:rPr lang="en-US" dirty="0" smtClean="0"/>
              <a:t> de la </a:t>
            </a:r>
            <a:r>
              <a:rPr lang="en-US" dirty="0" err="1" smtClean="0"/>
              <a:t>Catrina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parodia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mujer</a:t>
            </a:r>
            <a:r>
              <a:rPr lang="en-US" dirty="0" smtClean="0"/>
              <a:t> de 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alta.</a:t>
            </a:r>
            <a:r>
              <a:rPr lang="en-US" dirty="0" smtClean="0"/>
              <a:t> (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, en el fin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morir</a:t>
            </a:r>
            <a:r>
              <a:rPr lang="en-US" dirty="0" smtClean="0"/>
              <a:t> y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iguales</a:t>
            </a:r>
            <a:r>
              <a:rPr lang="en-US" dirty="0" smtClean="0"/>
              <a:t>)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conocida</a:t>
            </a:r>
            <a:r>
              <a:rPr lang="en-US" dirty="0" smtClean="0"/>
              <a:t> con El </a:t>
            </a:r>
            <a:r>
              <a:rPr lang="en-US" dirty="0" err="1" smtClean="0"/>
              <a:t>Día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calavera</a:t>
            </a:r>
            <a:r>
              <a:rPr lang="en-US" dirty="0" smtClean="0"/>
              <a:t> de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el </a:t>
            </a:r>
            <a:r>
              <a:rPr lang="en-US" dirty="0" err="1" smtClean="0">
                <a:solidFill>
                  <a:schemeClr val="accent2"/>
                </a:solidFill>
              </a:rPr>
              <a:t>dÍa</a:t>
            </a:r>
            <a:r>
              <a:rPr lang="en-US" dirty="0" smtClean="0">
                <a:solidFill>
                  <a:schemeClr val="accent2"/>
                </a:solidFill>
              </a:rPr>
              <a:t> de los </a:t>
            </a:r>
            <a:r>
              <a:rPr lang="en-US" dirty="0" err="1" smtClean="0">
                <a:solidFill>
                  <a:schemeClr val="accent2"/>
                </a:solidFill>
              </a:rPr>
              <a:t>muertos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Jeff\AppData\Local\Microsoft\Windows\Temporary Internet Files\Content.IE5\5EDDVBUZ\MP9004427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"/>
            <a:ext cx="1219200" cy="10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391400" y="6083808"/>
            <a:ext cx="9144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se </a:t>
            </a:r>
            <a:r>
              <a:rPr lang="en-US" dirty="0" err="1" smtClean="0"/>
              <a:t>celebra</a:t>
            </a:r>
            <a:r>
              <a:rPr lang="en-US" dirty="0" smtClean="0"/>
              <a:t> el 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2"/>
                </a:solidFill>
              </a:rPr>
              <a:t>dÍa</a:t>
            </a:r>
            <a:r>
              <a:rPr lang="en-US" dirty="0" smtClean="0">
                <a:solidFill>
                  <a:schemeClr val="accent2"/>
                </a:solidFill>
              </a:rPr>
              <a:t> de los </a:t>
            </a:r>
            <a:r>
              <a:rPr lang="en-US" dirty="0" err="1" smtClean="0">
                <a:solidFill>
                  <a:schemeClr val="accent2"/>
                </a:solidFill>
              </a:rPr>
              <a:t>muertos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5181600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mexicanos</a:t>
            </a:r>
            <a:endParaRPr lang="en-US" dirty="0"/>
          </a:p>
        </p:txBody>
      </p:sp>
      <p:pic>
        <p:nvPicPr>
          <p:cNvPr id="4099" name="Picture 3" descr="C:\Users\Jeff\AppData\Local\Microsoft\Windows\Temporary Internet Files\Content.IE5\NMNUGWOC\MC9002516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56233"/>
            <a:ext cx="2440178" cy="30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51973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españoles</a:t>
            </a:r>
            <a:endParaRPr lang="en-US" dirty="0"/>
          </a:p>
        </p:txBody>
      </p:sp>
      <p:pic>
        <p:nvPicPr>
          <p:cNvPr id="4100" name="Picture 4" descr="C:\Users\Jeff\AppData\Local\Microsoft\Windows\Temporary Internet Files\Content.IE5\ZRP724H9\MC90043544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46115"/>
            <a:ext cx="1676400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ff\AppData\Local\Microsoft\Windows\Temporary Internet Files\Content.IE5\ZRP724H9\MC9002352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6382"/>
            <a:ext cx="1295400" cy="326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19736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americanos</a:t>
            </a:r>
            <a:endParaRPr lang="en-US" dirty="0"/>
          </a:p>
        </p:txBody>
      </p:sp>
      <p:sp>
        <p:nvSpPr>
          <p:cNvPr id="10" name="Action Button: Custom 9">
            <a:hlinkClick r:id="rId5" action="ppaction://hlinksldjump" highlightClick="1">
              <a:snd r:embed="rId6" name="bomb.wav"/>
            </a:hlinkClick>
          </p:cNvPr>
          <p:cNvSpPr/>
          <p:nvPr/>
        </p:nvSpPr>
        <p:spPr>
          <a:xfrm>
            <a:off x="2895600" y="1846115"/>
            <a:ext cx="2819400" cy="3704817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7" action="ppaction://hlinksldjump" highlightClick="1">
              <a:snd r:embed="rId8" name="cashreg.wav"/>
            </a:hlinkClick>
          </p:cNvPr>
          <p:cNvSpPr/>
          <p:nvPr/>
        </p:nvSpPr>
        <p:spPr>
          <a:xfrm>
            <a:off x="6096000" y="1786382"/>
            <a:ext cx="1969008" cy="376455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7239000" y="5867400"/>
            <a:ext cx="826008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6019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Haz</a:t>
            </a:r>
            <a:r>
              <a:rPr lang="en-US" dirty="0" smtClean="0"/>
              <a:t> un </a:t>
            </a:r>
            <a:r>
              <a:rPr lang="en-US" dirty="0" err="1" smtClean="0"/>
              <a:t>clic</a:t>
            </a:r>
            <a:r>
              <a:rPr lang="en-US" dirty="0" smtClean="0"/>
              <a:t> en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correcta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2" name="Action Button: Custom 1">
            <a:hlinkClick r:id="rId5" action="ppaction://hlinksldjump" highlightClick="1">
              <a:snd r:embed="rId6" name="bomb.wav"/>
            </a:hlinkClick>
          </p:cNvPr>
          <p:cNvSpPr/>
          <p:nvPr/>
        </p:nvSpPr>
        <p:spPr>
          <a:xfrm>
            <a:off x="685800" y="1676400"/>
            <a:ext cx="1981200" cy="40386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199"/>
            <a:ext cx="8381260" cy="953041"/>
          </a:xfrm>
        </p:spPr>
        <p:txBody>
          <a:bodyPr/>
          <a:lstStyle/>
          <a:p>
            <a:r>
              <a:rPr lang="en-US" dirty="0" smtClean="0"/>
              <a:t>LAS CALAVERAS de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el </a:t>
            </a:r>
            <a:r>
              <a:rPr lang="en-US" dirty="0" err="1" smtClean="0">
                <a:solidFill>
                  <a:schemeClr val="accent2"/>
                </a:solidFill>
              </a:rPr>
              <a:t>dÍa</a:t>
            </a:r>
            <a:r>
              <a:rPr lang="en-US" dirty="0" smtClean="0">
                <a:solidFill>
                  <a:schemeClr val="accent2"/>
                </a:solidFill>
              </a:rPr>
              <a:t> de los </a:t>
            </a:r>
            <a:r>
              <a:rPr lang="en-US" dirty="0" err="1" smtClean="0">
                <a:solidFill>
                  <a:schemeClr val="accent2"/>
                </a:solidFill>
              </a:rPr>
              <a:t>muertos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son:</a:t>
            </a:r>
            <a:endParaRPr lang="en-US" dirty="0"/>
          </a:p>
        </p:txBody>
      </p:sp>
      <p:pic>
        <p:nvPicPr>
          <p:cNvPr id="7170" name="Picture 2" descr="C:\Users\Jeff\AppData\Local\Microsoft\Windows\Temporary Internet Files\Content.IE5\ZRP724H9\MC9002831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58" y="2209800"/>
            <a:ext cx="1882330" cy="29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1658" y="5562600"/>
            <a:ext cx="188233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Espantosas</a:t>
            </a:r>
            <a:endParaRPr lang="en-US" dirty="0"/>
          </a:p>
        </p:txBody>
      </p:sp>
      <p:pic>
        <p:nvPicPr>
          <p:cNvPr id="7172" name="Picture 4" descr="C:\Users\Jeff\AppData\Local\Microsoft\Windows\Temporary Internet Files\Content.IE5\ZRP724H9\MC9000388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88" y="1600200"/>
            <a:ext cx="1780337" cy="36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6656" y="556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Chistosas</a:t>
            </a:r>
            <a:endParaRPr lang="en-US" dirty="0"/>
          </a:p>
        </p:txBody>
      </p:sp>
      <p:pic>
        <p:nvPicPr>
          <p:cNvPr id="7174" name="Picture 6" descr="C:\Users\Jeff\AppData\Local\Microsoft\Windows\Temporary Internet Files\Content.IE5\NMNUGWOC\MP9004445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021300"/>
            <a:ext cx="2057401" cy="32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6202" y="5562600"/>
            <a:ext cx="19032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Malas</a:t>
            </a:r>
            <a:endParaRPr lang="en-US" dirty="0"/>
          </a:p>
        </p:txBody>
      </p:sp>
      <p:sp>
        <p:nvSpPr>
          <p:cNvPr id="7" name="Action Button: Custom 6">
            <a:hlinkClick r:id="rId5" action="ppaction://hlinksldjump" highlightClick="1">
              <a:snd r:embed="rId6" name="breeze.wav"/>
            </a:hlinkClick>
          </p:cNvPr>
          <p:cNvSpPr/>
          <p:nvPr/>
        </p:nvSpPr>
        <p:spPr>
          <a:xfrm>
            <a:off x="762000" y="2021300"/>
            <a:ext cx="2362200" cy="39223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Custom 7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3616656" y="1600200"/>
            <a:ext cx="2133600" cy="44196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5" action="ppaction://hlinksldjump" highlightClick="1">
              <a:snd r:embed="rId6" name="breeze.wav"/>
            </a:hlinkClick>
          </p:cNvPr>
          <p:cNvSpPr/>
          <p:nvPr/>
        </p:nvSpPr>
        <p:spPr>
          <a:xfrm>
            <a:off x="6248400" y="2021300"/>
            <a:ext cx="2045588" cy="391063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543800" y="6172200"/>
            <a:ext cx="750188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620446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Haz</a:t>
            </a:r>
            <a:r>
              <a:rPr lang="en-US" dirty="0" smtClean="0"/>
              <a:t> un </a:t>
            </a:r>
            <a:r>
              <a:rPr lang="en-US" dirty="0" err="1" smtClean="0"/>
              <a:t>clic</a:t>
            </a:r>
            <a:r>
              <a:rPr lang="en-US" dirty="0" smtClean="0"/>
              <a:t> en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correcta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comida </a:t>
            </a:r>
            <a:r>
              <a:rPr lang="en-US" dirty="0" err="1" smtClean="0"/>
              <a:t>tÍpica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el </a:t>
            </a:r>
            <a:r>
              <a:rPr lang="en-US" dirty="0" err="1" smtClean="0">
                <a:solidFill>
                  <a:schemeClr val="accent2"/>
                </a:solidFill>
              </a:rPr>
              <a:t>dÍa</a:t>
            </a:r>
            <a:r>
              <a:rPr lang="en-US" dirty="0" smtClean="0">
                <a:solidFill>
                  <a:schemeClr val="accent2"/>
                </a:solidFill>
              </a:rPr>
              <a:t> de los </a:t>
            </a:r>
            <a:r>
              <a:rPr lang="en-US" dirty="0" err="1" smtClean="0">
                <a:solidFill>
                  <a:schemeClr val="accent2"/>
                </a:solidFill>
              </a:rPr>
              <a:t>muertos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195" name="Picture 3" descr="C:\Users\Jeff\AppData\Local\Microsoft\Windows\Temporary Internet Files\Content.IE5\5EDDVBUZ\MC9000386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58830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ff\AppData\Local\Microsoft\Windows\Temporary Internet Files\Content.IE5\ZRP724H9\MC9003410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7500"/>
            <a:ext cx="266848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ff\AppData\Local\Microsoft\Windows\Temporary Internet Files\Content.IE5\5EDDVBUZ\MC9002642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19749"/>
            <a:ext cx="2089895" cy="13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749" y="462275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acos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60527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Hamburguesas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622758"/>
            <a:ext cx="236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Pan de </a:t>
            </a:r>
            <a:r>
              <a:rPr lang="en-US" dirty="0" err="1"/>
              <a:t>M</a:t>
            </a:r>
            <a:r>
              <a:rPr lang="en-US" dirty="0" err="1" smtClean="0"/>
              <a:t>uerto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5486400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Haz</a:t>
            </a:r>
            <a:r>
              <a:rPr lang="en-US" dirty="0" smtClean="0"/>
              <a:t> un </a:t>
            </a:r>
            <a:r>
              <a:rPr lang="en-US" dirty="0" err="1" smtClean="0"/>
              <a:t>clic</a:t>
            </a:r>
            <a:r>
              <a:rPr lang="en-US" dirty="0" smtClean="0"/>
              <a:t> en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correcta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010400" y="5671066"/>
            <a:ext cx="990600" cy="8059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5" action="ppaction://hlinksldjump" highlightClick="1">
              <a:snd r:embed="rId6" name="suction.wav"/>
            </a:hlinkClick>
          </p:cNvPr>
          <p:cNvSpPr/>
          <p:nvPr/>
        </p:nvSpPr>
        <p:spPr>
          <a:xfrm>
            <a:off x="304800" y="2286000"/>
            <a:ext cx="2971800" cy="270609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5" action="ppaction://hlinksldjump" highlightClick="1">
              <a:snd r:embed="rId6" name="suction.wav"/>
            </a:hlinkClick>
          </p:cNvPr>
          <p:cNvSpPr/>
          <p:nvPr/>
        </p:nvSpPr>
        <p:spPr>
          <a:xfrm>
            <a:off x="3657600" y="2286000"/>
            <a:ext cx="2089895" cy="28194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7" action="ppaction://hlinksldjump" highlightClick="1">
              <a:snd r:embed="rId8" name="laser.wav"/>
            </a:hlinkClick>
          </p:cNvPr>
          <p:cNvSpPr/>
          <p:nvPr/>
        </p:nvSpPr>
        <p:spPr>
          <a:xfrm>
            <a:off x="6096000" y="2286000"/>
            <a:ext cx="2895600" cy="28194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flor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de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el </a:t>
            </a:r>
            <a:r>
              <a:rPr lang="en-US" dirty="0" err="1" smtClean="0">
                <a:solidFill>
                  <a:schemeClr val="accent2"/>
                </a:solidFill>
              </a:rPr>
              <a:t>dÍa</a:t>
            </a:r>
            <a:r>
              <a:rPr lang="en-US" dirty="0" smtClean="0">
                <a:solidFill>
                  <a:schemeClr val="accent2"/>
                </a:solidFill>
              </a:rPr>
              <a:t> de los </a:t>
            </a:r>
            <a:r>
              <a:rPr lang="en-US" dirty="0" err="1" smtClean="0">
                <a:solidFill>
                  <a:schemeClr val="accent2"/>
                </a:solidFill>
              </a:rPr>
              <a:t>muertos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9218" name="Picture 2" descr="C:\Users\Jeff\AppData\Local\Microsoft\Windows\Temporary Internet Files\Content.IE5\ZRP724H9\MC9004350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09800"/>
            <a:ext cx="19070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ff\AppData\Local\Microsoft\Windows\Temporary Internet Files\Content.IE5\NMNUGWOC\MC9004348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95643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eff\AppData\Local\Microsoft\Windows\Temporary Internet Files\Content.IE5\NMNUGWOC\MC90043687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095643"/>
            <a:ext cx="2171557" cy="21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799" y="4648200"/>
            <a:ext cx="19070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caléndula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1206" y="4628866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rosa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623748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 margarita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0155" y="5638800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Haz</a:t>
            </a:r>
            <a:r>
              <a:rPr lang="en-US" dirty="0" smtClean="0"/>
              <a:t> un </a:t>
            </a:r>
            <a:r>
              <a:rPr lang="en-US" dirty="0" err="1" smtClean="0"/>
              <a:t>clic</a:t>
            </a:r>
            <a:r>
              <a:rPr lang="en-US" dirty="0" smtClean="0"/>
              <a:t> en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correcta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lastslide" highlightClick="1"/>
          </p:cNvPr>
          <p:cNvSpPr/>
          <p:nvPr/>
        </p:nvSpPr>
        <p:spPr>
          <a:xfrm>
            <a:off x="6858000" y="5638800"/>
            <a:ext cx="10668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457200" y="2095643"/>
            <a:ext cx="2233093" cy="3085957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7" action="ppaction://hlinksldjump" highlightClick="1">
              <a:snd r:embed="rId8" name="bomb.wav"/>
            </a:hlinkClick>
          </p:cNvPr>
          <p:cNvSpPr/>
          <p:nvPr/>
        </p:nvSpPr>
        <p:spPr>
          <a:xfrm>
            <a:off x="3352800" y="2095643"/>
            <a:ext cx="2590800" cy="3085957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7" action="ppaction://hlinksldjump" highlightClick="1">
              <a:snd r:embed="rId8" name="bomb.wav"/>
            </a:hlinkClick>
          </p:cNvPr>
          <p:cNvSpPr/>
          <p:nvPr/>
        </p:nvSpPr>
        <p:spPr>
          <a:xfrm>
            <a:off x="6400800" y="2095643"/>
            <a:ext cx="2362200" cy="3085957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168154"/>
          </a:xfrm>
        </p:spPr>
        <p:txBody>
          <a:bodyPr/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!NO, </a:t>
            </a:r>
            <a:r>
              <a:rPr lang="en-US" sz="4800" dirty="0" err="1" smtClean="0">
                <a:solidFill>
                  <a:schemeClr val="bg2">
                    <a:lumMod val="75000"/>
                  </a:schemeClr>
                </a:solidFill>
              </a:rPr>
              <a:t>IntÉntalo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bg2">
                    <a:lumMod val="75000"/>
                  </a:schemeClr>
                </a:solidFill>
              </a:rPr>
              <a:t>otra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bg2">
                    <a:lumMod val="75000"/>
                  </a:schemeClr>
                </a:solidFill>
              </a:rPr>
              <a:t>vez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!</a:t>
            </a:r>
            <a:endParaRPr lang="en-US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lastslideviewed" highlightClick="1"/>
          </p:cNvPr>
          <p:cNvSpPr/>
          <p:nvPr/>
        </p:nvSpPr>
        <p:spPr>
          <a:xfrm>
            <a:off x="838200" y="5791200"/>
            <a:ext cx="990600" cy="838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200400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269</TotalTime>
  <Words>469</Words>
  <Application>Microsoft Office PowerPoint</Application>
  <PresentationFormat>On-screen Show (4:3)</PresentationFormat>
  <Paragraphs>53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Grid</vt:lpstr>
      <vt:lpstr>El DÍa de los muertos</vt:lpstr>
      <vt:lpstr>La importancia de  el dÍa de los muertos</vt:lpstr>
      <vt:lpstr>Las orÍgenes de el dÍa de los muertos</vt:lpstr>
      <vt:lpstr>La calavera de el dÍa de los muertos</vt:lpstr>
      <vt:lpstr>¿QuiÉn se celebra el  dÍa de los muertos?</vt:lpstr>
      <vt:lpstr>LAS CALAVERAS de el dÍa de los muertos son:</vt:lpstr>
      <vt:lpstr>una comida tÍpica para el dÍa de los muertos es:</vt:lpstr>
      <vt:lpstr>La flor tradicional de el dÍa de los muertos es:</vt:lpstr>
      <vt:lpstr>!NO, IntÉntalo otra vez!</vt:lpstr>
      <vt:lpstr>¡SÍ, muy bien!</vt:lpstr>
      <vt:lpstr>¡El fin!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DĪa de los muertos</dc:title>
  <dc:creator>Jeff Stark</dc:creator>
  <cp:lastModifiedBy>Labman</cp:lastModifiedBy>
  <cp:revision>46</cp:revision>
  <dcterms:created xsi:type="dcterms:W3CDTF">2011-11-01T15:50:18Z</dcterms:created>
  <dcterms:modified xsi:type="dcterms:W3CDTF">2011-11-01T21:42:51Z</dcterms:modified>
</cp:coreProperties>
</file>