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A1B24-72DE-D441-8A56-B63222B311F5}" type="doc">
      <dgm:prSet loTypeId="urn:microsoft.com/office/officeart/2005/8/layout/hProcess9" loCatId="" qsTypeId="urn:microsoft.com/office/officeart/2005/8/quickstyle/3D1" qsCatId="3D" csTypeId="urn:microsoft.com/office/officeart/2005/8/colors/accent1_2" csCatId="accent1" phldr="1"/>
      <dgm:spPr/>
    </dgm:pt>
    <dgm:pt modelId="{3AB1E522-AD85-7B4D-A0F4-56CBB36AD611}">
      <dgm:prSet phldrT="[Text]"/>
      <dgm:spPr/>
      <dgm:t>
        <a:bodyPr/>
        <a:lstStyle/>
        <a:p>
          <a:r>
            <a:rPr lang="en-US" dirty="0" smtClean="0"/>
            <a:t>Nominations</a:t>
          </a:r>
          <a:endParaRPr lang="en-US" dirty="0"/>
        </a:p>
      </dgm:t>
    </dgm:pt>
    <dgm:pt modelId="{801044E0-E0A3-9740-B1E1-18D4425105B1}" type="parTrans" cxnId="{874C3A74-B2F2-5546-9681-CAB817707C68}">
      <dgm:prSet/>
      <dgm:spPr/>
      <dgm:t>
        <a:bodyPr/>
        <a:lstStyle/>
        <a:p>
          <a:endParaRPr lang="en-US"/>
        </a:p>
      </dgm:t>
    </dgm:pt>
    <dgm:pt modelId="{A71044CD-DE91-A945-B962-6FFC47376944}" type="sibTrans" cxnId="{874C3A74-B2F2-5546-9681-CAB817707C68}">
      <dgm:prSet/>
      <dgm:spPr/>
      <dgm:t>
        <a:bodyPr/>
        <a:lstStyle/>
        <a:p>
          <a:endParaRPr lang="en-US"/>
        </a:p>
      </dgm:t>
    </dgm:pt>
    <dgm:pt modelId="{A454FEE1-CE3A-7B49-BF5A-E6D46C10A39D}">
      <dgm:prSet phldrT="[Text]"/>
      <dgm:spPr/>
      <dgm:t>
        <a:bodyPr/>
        <a:lstStyle/>
        <a:p>
          <a:r>
            <a:rPr lang="en-US" dirty="0" smtClean="0"/>
            <a:t>Mock Slate</a:t>
          </a:r>
          <a:endParaRPr lang="en-US" dirty="0"/>
        </a:p>
      </dgm:t>
    </dgm:pt>
    <dgm:pt modelId="{DB81AA5E-3665-374A-865A-9C0B1ABD2F6C}" type="parTrans" cxnId="{247BCDDB-950B-6048-A096-7B5DAB315EAB}">
      <dgm:prSet/>
      <dgm:spPr/>
      <dgm:t>
        <a:bodyPr/>
        <a:lstStyle/>
        <a:p>
          <a:endParaRPr lang="en-US"/>
        </a:p>
      </dgm:t>
    </dgm:pt>
    <dgm:pt modelId="{44757516-06C4-8747-8890-3120A01FF631}" type="sibTrans" cxnId="{247BCDDB-950B-6048-A096-7B5DAB315EAB}">
      <dgm:prSet/>
      <dgm:spPr/>
      <dgm:t>
        <a:bodyPr/>
        <a:lstStyle/>
        <a:p>
          <a:endParaRPr lang="en-US"/>
        </a:p>
      </dgm:t>
    </dgm:pt>
    <dgm:pt modelId="{7B9F72E9-FE31-C842-B50E-0D20119498EE}">
      <dgm:prSet phldrT="[Text]"/>
      <dgm:spPr/>
      <dgm:t>
        <a:bodyPr/>
        <a:lstStyle/>
        <a:p>
          <a:r>
            <a:rPr lang="en-US" dirty="0" smtClean="0"/>
            <a:t>Speeches/Voting </a:t>
          </a:r>
          <a:endParaRPr lang="en-US" dirty="0"/>
        </a:p>
      </dgm:t>
    </dgm:pt>
    <dgm:pt modelId="{EC6ECCBF-8DBA-7B48-BF36-88D04479C8D0}" type="parTrans" cxnId="{B3F8FD9B-8D5F-2744-89DA-37A50B2AE0BB}">
      <dgm:prSet/>
      <dgm:spPr/>
      <dgm:t>
        <a:bodyPr/>
        <a:lstStyle/>
        <a:p>
          <a:endParaRPr lang="en-US"/>
        </a:p>
      </dgm:t>
    </dgm:pt>
    <dgm:pt modelId="{457B26D9-94F3-9B4D-82EF-CDD90EA43110}" type="sibTrans" cxnId="{B3F8FD9B-8D5F-2744-89DA-37A50B2AE0BB}">
      <dgm:prSet/>
      <dgm:spPr/>
      <dgm:t>
        <a:bodyPr/>
        <a:lstStyle/>
        <a:p>
          <a:endParaRPr lang="en-US"/>
        </a:p>
      </dgm:t>
    </dgm:pt>
    <dgm:pt modelId="{56E8CA8E-5294-8247-ADE6-BC14686F8000}">
      <dgm:prSet/>
      <dgm:spPr/>
      <dgm:t>
        <a:bodyPr/>
        <a:lstStyle/>
        <a:p>
          <a:r>
            <a:rPr lang="en-US" dirty="0" smtClean="0"/>
            <a:t>Final Slate</a:t>
          </a:r>
          <a:endParaRPr lang="en-US" dirty="0"/>
        </a:p>
      </dgm:t>
    </dgm:pt>
    <dgm:pt modelId="{92E422D8-C324-EE4A-8820-3E98D0A5CAED}" type="parTrans" cxnId="{B14739C9-5E91-3646-9E74-1AC9BC89394B}">
      <dgm:prSet/>
      <dgm:spPr/>
      <dgm:t>
        <a:bodyPr/>
        <a:lstStyle/>
        <a:p>
          <a:endParaRPr lang="en-US"/>
        </a:p>
      </dgm:t>
    </dgm:pt>
    <dgm:pt modelId="{BC067202-EB42-7946-8325-843EECB1D3AB}" type="sibTrans" cxnId="{B14739C9-5E91-3646-9E74-1AC9BC89394B}">
      <dgm:prSet/>
      <dgm:spPr/>
      <dgm:t>
        <a:bodyPr/>
        <a:lstStyle/>
        <a:p>
          <a:endParaRPr lang="en-US"/>
        </a:p>
      </dgm:t>
    </dgm:pt>
    <dgm:pt modelId="{D49C714D-C7CF-4D4A-8C69-C524D135CDBF}" type="pres">
      <dgm:prSet presAssocID="{F94A1B24-72DE-D441-8A56-B63222B311F5}" presName="CompostProcess" presStyleCnt="0">
        <dgm:presLayoutVars>
          <dgm:dir/>
          <dgm:resizeHandles val="exact"/>
        </dgm:presLayoutVars>
      </dgm:prSet>
      <dgm:spPr/>
    </dgm:pt>
    <dgm:pt modelId="{E73B030F-78D5-8B41-B169-63B8789BD9AF}" type="pres">
      <dgm:prSet presAssocID="{F94A1B24-72DE-D441-8A56-B63222B311F5}" presName="arrow" presStyleLbl="bgShp" presStyleIdx="0" presStyleCnt="1" custLinFactNeighborX="1357" custLinFactNeighborY="35156"/>
      <dgm:spPr/>
    </dgm:pt>
    <dgm:pt modelId="{50F10D33-FBA5-A84B-BEB3-A21387119DDA}" type="pres">
      <dgm:prSet presAssocID="{F94A1B24-72DE-D441-8A56-B63222B311F5}" presName="linearProcess" presStyleCnt="0"/>
      <dgm:spPr/>
    </dgm:pt>
    <dgm:pt modelId="{2883A75D-9F3B-7D4E-A4E3-284E3BAB74C3}" type="pres">
      <dgm:prSet presAssocID="{3AB1E522-AD85-7B4D-A0F4-56CBB36AD611}" presName="text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CC4561D-13C2-934D-BE91-C44CB7DB4116}" type="pres">
      <dgm:prSet presAssocID="{A71044CD-DE91-A945-B962-6FFC47376944}" presName="sibTrans" presStyleCnt="0"/>
      <dgm:spPr/>
    </dgm:pt>
    <dgm:pt modelId="{4D11857B-BC54-E64C-AC15-64FE1D8C660F}" type="pres">
      <dgm:prSet presAssocID="{A454FEE1-CE3A-7B49-BF5A-E6D46C10A39D}" presName="text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8502ACD2-8181-2E48-8000-D9C29B6BCDD9}" type="pres">
      <dgm:prSet presAssocID="{44757516-06C4-8747-8890-3120A01FF631}" presName="sibTrans" presStyleCnt="0"/>
      <dgm:spPr/>
    </dgm:pt>
    <dgm:pt modelId="{85F9832E-4091-D048-948A-44D48BB1C19C}" type="pres">
      <dgm:prSet presAssocID="{7B9F72E9-FE31-C842-B50E-0D20119498EE}" presName="text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08889983-EE51-1849-BC2D-E22FE7914D52}" type="pres">
      <dgm:prSet presAssocID="{457B26D9-94F3-9B4D-82EF-CDD90EA43110}" presName="sibTrans" presStyleCnt="0"/>
      <dgm:spPr/>
    </dgm:pt>
    <dgm:pt modelId="{D4FDB0CA-94B3-5C4C-B40B-FDC8E7DCE267}" type="pres">
      <dgm:prSet presAssocID="{56E8CA8E-5294-8247-ADE6-BC14686F8000}" presName="text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EC9C8792-8ADB-0843-BA6F-955D712A573D}" type="presOf" srcId="{3AB1E522-AD85-7B4D-A0F4-56CBB36AD611}" destId="{2883A75D-9F3B-7D4E-A4E3-284E3BAB74C3}" srcOrd="0" destOrd="0" presId="urn:microsoft.com/office/officeart/2005/8/layout/hProcess9"/>
    <dgm:cxn modelId="{247BCDDB-950B-6048-A096-7B5DAB315EAB}" srcId="{F94A1B24-72DE-D441-8A56-B63222B311F5}" destId="{A454FEE1-CE3A-7B49-BF5A-E6D46C10A39D}" srcOrd="1" destOrd="0" parTransId="{DB81AA5E-3665-374A-865A-9C0B1ABD2F6C}" sibTransId="{44757516-06C4-8747-8890-3120A01FF631}"/>
    <dgm:cxn modelId="{5ED4A330-5A8D-A14F-B02C-70657E12738B}" type="presOf" srcId="{7B9F72E9-FE31-C842-B50E-0D20119498EE}" destId="{85F9832E-4091-D048-948A-44D48BB1C19C}" srcOrd="0" destOrd="0" presId="urn:microsoft.com/office/officeart/2005/8/layout/hProcess9"/>
    <dgm:cxn modelId="{E5EB4D5A-92B0-9D49-94EE-2E1F13B05A9C}" type="presOf" srcId="{56E8CA8E-5294-8247-ADE6-BC14686F8000}" destId="{D4FDB0CA-94B3-5C4C-B40B-FDC8E7DCE267}" srcOrd="0" destOrd="0" presId="urn:microsoft.com/office/officeart/2005/8/layout/hProcess9"/>
    <dgm:cxn modelId="{B14739C9-5E91-3646-9E74-1AC9BC89394B}" srcId="{F94A1B24-72DE-D441-8A56-B63222B311F5}" destId="{56E8CA8E-5294-8247-ADE6-BC14686F8000}" srcOrd="3" destOrd="0" parTransId="{92E422D8-C324-EE4A-8820-3E98D0A5CAED}" sibTransId="{BC067202-EB42-7946-8325-843EECB1D3AB}"/>
    <dgm:cxn modelId="{07E6F326-4728-6240-A392-CEFEA1214346}" type="presOf" srcId="{F94A1B24-72DE-D441-8A56-B63222B311F5}" destId="{D49C714D-C7CF-4D4A-8C69-C524D135CDBF}" srcOrd="0" destOrd="0" presId="urn:microsoft.com/office/officeart/2005/8/layout/hProcess9"/>
    <dgm:cxn modelId="{874C3A74-B2F2-5546-9681-CAB817707C68}" srcId="{F94A1B24-72DE-D441-8A56-B63222B311F5}" destId="{3AB1E522-AD85-7B4D-A0F4-56CBB36AD611}" srcOrd="0" destOrd="0" parTransId="{801044E0-E0A3-9740-B1E1-18D4425105B1}" sibTransId="{A71044CD-DE91-A945-B962-6FFC47376944}"/>
    <dgm:cxn modelId="{B3F8FD9B-8D5F-2744-89DA-37A50B2AE0BB}" srcId="{F94A1B24-72DE-D441-8A56-B63222B311F5}" destId="{7B9F72E9-FE31-C842-B50E-0D20119498EE}" srcOrd="2" destOrd="0" parTransId="{EC6ECCBF-8DBA-7B48-BF36-88D04479C8D0}" sibTransId="{457B26D9-94F3-9B4D-82EF-CDD90EA43110}"/>
    <dgm:cxn modelId="{77C17018-F1E7-7D43-A6DD-ADE4DB8A343C}" type="presOf" srcId="{A454FEE1-CE3A-7B49-BF5A-E6D46C10A39D}" destId="{4D11857B-BC54-E64C-AC15-64FE1D8C660F}" srcOrd="0" destOrd="0" presId="urn:microsoft.com/office/officeart/2005/8/layout/hProcess9"/>
    <dgm:cxn modelId="{8FB9F757-14E1-234C-986F-74130D0462A1}" type="presParOf" srcId="{D49C714D-C7CF-4D4A-8C69-C524D135CDBF}" destId="{E73B030F-78D5-8B41-B169-63B8789BD9AF}" srcOrd="0" destOrd="0" presId="urn:microsoft.com/office/officeart/2005/8/layout/hProcess9"/>
    <dgm:cxn modelId="{EC28EF0E-A5A6-044E-9358-76DE135C3A0B}" type="presParOf" srcId="{D49C714D-C7CF-4D4A-8C69-C524D135CDBF}" destId="{50F10D33-FBA5-A84B-BEB3-A21387119DDA}" srcOrd="1" destOrd="0" presId="urn:microsoft.com/office/officeart/2005/8/layout/hProcess9"/>
    <dgm:cxn modelId="{745A95A5-6160-1D42-8FF8-90D790E0BCCC}" type="presParOf" srcId="{50F10D33-FBA5-A84B-BEB3-A21387119DDA}" destId="{2883A75D-9F3B-7D4E-A4E3-284E3BAB74C3}" srcOrd="0" destOrd="0" presId="urn:microsoft.com/office/officeart/2005/8/layout/hProcess9"/>
    <dgm:cxn modelId="{8DACFD07-B6BA-8544-ACF1-E566281BD1D3}" type="presParOf" srcId="{50F10D33-FBA5-A84B-BEB3-A21387119DDA}" destId="{3CC4561D-13C2-934D-BE91-C44CB7DB4116}" srcOrd="1" destOrd="0" presId="urn:microsoft.com/office/officeart/2005/8/layout/hProcess9"/>
    <dgm:cxn modelId="{4B9B387F-B0B2-2D42-BC38-40A81169C48D}" type="presParOf" srcId="{50F10D33-FBA5-A84B-BEB3-A21387119DDA}" destId="{4D11857B-BC54-E64C-AC15-64FE1D8C660F}" srcOrd="2" destOrd="0" presId="urn:microsoft.com/office/officeart/2005/8/layout/hProcess9"/>
    <dgm:cxn modelId="{AB791A5C-C49D-2844-87C5-C65AC6ABF59B}" type="presParOf" srcId="{50F10D33-FBA5-A84B-BEB3-A21387119DDA}" destId="{8502ACD2-8181-2E48-8000-D9C29B6BCDD9}" srcOrd="3" destOrd="0" presId="urn:microsoft.com/office/officeart/2005/8/layout/hProcess9"/>
    <dgm:cxn modelId="{78717AFD-5963-884B-88D2-DE05ACBAF1FA}" type="presParOf" srcId="{50F10D33-FBA5-A84B-BEB3-A21387119DDA}" destId="{85F9832E-4091-D048-948A-44D48BB1C19C}" srcOrd="4" destOrd="0" presId="urn:microsoft.com/office/officeart/2005/8/layout/hProcess9"/>
    <dgm:cxn modelId="{DDBF7613-1D93-964B-93C9-56EED8FF1976}" type="presParOf" srcId="{50F10D33-FBA5-A84B-BEB3-A21387119DDA}" destId="{08889983-EE51-1849-BC2D-E22FE7914D52}" srcOrd="5" destOrd="0" presId="urn:microsoft.com/office/officeart/2005/8/layout/hProcess9"/>
    <dgm:cxn modelId="{E20E09E7-A443-5749-A0FC-C3310AECA989}" type="presParOf" srcId="{50F10D33-FBA5-A84B-BEB3-A21387119DDA}" destId="{D4FDB0CA-94B3-5C4C-B40B-FDC8E7DCE2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B030F-78D5-8B41-B169-63B8789BD9AF}">
      <dsp:nvSpPr>
        <dsp:cNvPr id="0" name=""/>
        <dsp:cNvSpPr/>
      </dsp:nvSpPr>
      <dsp:spPr>
        <a:xfrm>
          <a:off x="380982" y="0"/>
          <a:ext cx="3742266" cy="264911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883A75D-9F3B-7D4E-A4E3-284E3BAB74C3}">
      <dsp:nvSpPr>
        <dsp:cNvPr id="0" name=""/>
        <dsp:cNvSpPr/>
      </dsp:nvSpPr>
      <dsp:spPr>
        <a:xfrm>
          <a:off x="2203" y="794735"/>
          <a:ext cx="1059821" cy="1059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Nominations</a:t>
          </a:r>
          <a:endParaRPr lang="en-US" sz="800" kern="1200" dirty="0"/>
        </a:p>
      </dsp:txBody>
      <dsp:txXfrm>
        <a:off x="157410" y="949917"/>
        <a:ext cx="749407" cy="749283"/>
      </dsp:txXfrm>
    </dsp:sp>
    <dsp:sp modelId="{4D11857B-BC54-E64C-AC15-64FE1D8C660F}">
      <dsp:nvSpPr>
        <dsp:cNvPr id="0" name=""/>
        <dsp:cNvSpPr/>
      </dsp:nvSpPr>
      <dsp:spPr>
        <a:xfrm>
          <a:off x="1115016" y="794735"/>
          <a:ext cx="1059821" cy="1059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Mock Slate</a:t>
          </a:r>
          <a:endParaRPr lang="en-US" sz="800" kern="1200" dirty="0"/>
        </a:p>
      </dsp:txBody>
      <dsp:txXfrm>
        <a:off x="1270223" y="949917"/>
        <a:ext cx="749407" cy="749283"/>
      </dsp:txXfrm>
    </dsp:sp>
    <dsp:sp modelId="{85F9832E-4091-D048-948A-44D48BB1C19C}">
      <dsp:nvSpPr>
        <dsp:cNvPr id="0" name=""/>
        <dsp:cNvSpPr/>
      </dsp:nvSpPr>
      <dsp:spPr>
        <a:xfrm>
          <a:off x="2227829" y="794735"/>
          <a:ext cx="1059821" cy="1059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Speeches/Voting </a:t>
          </a:r>
          <a:endParaRPr lang="en-US" sz="800" kern="1200" dirty="0"/>
        </a:p>
      </dsp:txBody>
      <dsp:txXfrm>
        <a:off x="2383036" y="949917"/>
        <a:ext cx="749407" cy="749283"/>
      </dsp:txXfrm>
    </dsp:sp>
    <dsp:sp modelId="{D4FDB0CA-94B3-5C4C-B40B-FDC8E7DCE267}">
      <dsp:nvSpPr>
        <dsp:cNvPr id="0" name=""/>
        <dsp:cNvSpPr/>
      </dsp:nvSpPr>
      <dsp:spPr>
        <a:xfrm>
          <a:off x="3340641" y="794735"/>
          <a:ext cx="1059821" cy="1059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Final Slate</a:t>
          </a:r>
          <a:endParaRPr lang="en-US" sz="800" kern="1200" dirty="0"/>
        </a:p>
      </dsp:txBody>
      <dsp:txXfrm>
        <a:off x="3495848" y="949917"/>
        <a:ext cx="749407" cy="749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01A0-3B2C-124A-B2AD-E0B3B38490EC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D62E-CFA2-CF4D-9A7D-C2978539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D1D5A-5709-FE42-BA01-77A7C941EC88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61EC-123E-A64C-8F28-B10404ED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</a:t>
            </a:r>
            <a:r>
              <a:rPr lang="en-US" baseline="0" dirty="0" smtClean="0"/>
              <a:t> slide master to show footer.</a:t>
            </a:r>
          </a:p>
          <a:p>
            <a:r>
              <a:rPr lang="en-US" baseline="0" dirty="0" smtClean="0"/>
              <a:t>Slide 2:</a:t>
            </a:r>
          </a:p>
          <a:p>
            <a:r>
              <a:rPr lang="en-US" baseline="0" dirty="0" smtClean="0"/>
              <a:t>Changed bullets on slide 2 to symbol</a:t>
            </a:r>
          </a:p>
          <a:p>
            <a:r>
              <a:rPr lang="en-US" dirty="0" smtClean="0"/>
              <a:t>Changed</a:t>
            </a:r>
            <a:r>
              <a:rPr lang="en-US" baseline="0" dirty="0" smtClean="0"/>
              <a:t> smart art style to polished, changed shape to circles from rounded rectangles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1EC-123E-A64C-8F28-B10404ED7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Added word art and changed effect to center shadow</a:t>
            </a:r>
          </a:p>
          <a:p>
            <a:r>
              <a:rPr lang="en-US" baseline="0" dirty="0" smtClean="0"/>
              <a:t>Animation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1EC-123E-A64C-8F28-B10404ED7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Style applied to photo- reflected rounded rectangle</a:t>
            </a:r>
          </a:p>
          <a:p>
            <a:r>
              <a:rPr lang="en-US" dirty="0" smtClean="0"/>
              <a:t>Text box added and formatted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1EC-123E-A64C-8F28-B10404ED7B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recolored to sepia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1EC-123E-A64C-8F28-B10404ED7B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</a:p>
          <a:p>
            <a:r>
              <a:rPr lang="en-US" dirty="0" smtClean="0"/>
              <a:t>Hyperlink to external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C61EC-123E-A64C-8F28-B10404ED7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2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6DB8CBA-A4E5-E44F-81E6-E87E2E62C41E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DA63-53C5-304F-943D-8202357B5B86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8963-5016-4447-B074-A4A581BB4A96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A61-F73D-BB49-99E8-058BC8BE882E}" type="datetime1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Created by Hayley Brennan – information provided by </a:t>
            </a:r>
            <a:r>
              <a:rPr lang="en-US" dirty="0" err="1" smtClean="0"/>
              <a:t>alphasigmaalpha.org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BC28-F591-734B-B8CF-4C1CDC75479B}" type="datetime1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9B37-5D93-704F-9F09-31B771F17EC9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Created by Hayley Brennan – information provided by </a:t>
            </a:r>
            <a:r>
              <a:rPr lang="en-US" dirty="0" err="1" smtClean="0"/>
              <a:t>alphasigmaalpha.org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4DBA20D-99C0-9E40-88F0-4332F75FDDE6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n-US" dirty="0" smtClean="0"/>
              <a:t>Created by Hayley Brennan – information provided by </a:t>
            </a:r>
            <a:r>
              <a:rPr lang="en-US" dirty="0" err="1" smtClean="0"/>
              <a:t>alphasigmaalpha.org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9414-9E36-4A47-9541-F259E235EBC1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AAF8-17D3-304F-8099-021A5AD1E897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1A6B-A412-BC47-B40A-D190BCC3E1F2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FE2E-2AE3-314E-97D9-D62601E25D72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F7193AC-3DE9-3C41-82C8-4F1F978CB74F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Created by Hayley Brennan – information provided by </a:t>
            </a:r>
            <a:r>
              <a:rPr lang="en-US" dirty="0" err="1" smtClean="0"/>
              <a:t>alphasigmaalpha.org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5935107-AD19-3D4F-84CB-BDA375153089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F16E33FC-F442-4A47-92E9-36AF893E2521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82BE6862-56F2-5640-BE8B-BC7C361055E9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8FA5-0FC0-6D4C-B13F-0AA265D8E2EA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Created by Hayley Brennan – information provided by </a:t>
            </a:r>
            <a:r>
              <a:rPr lang="en-US" dirty="0" err="1" smtClean="0"/>
              <a:t>alphasigmaalpha.org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9A1B-8C6E-324D-8FF0-F65805CFD9E6}" type="datetime1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C2F-94B5-D245-AA3A-D6E76BEDC226}" type="datetime1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261BE68-CD7C-C24C-AC94-8E345065DFC0}" type="datetime1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Created by Hayley Brennan – information provided by alphasigmaalpha.org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lphasigmaalpha.org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Hayley Brennan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799" y="372533"/>
            <a:ext cx="42807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ALPHA </a:t>
            </a:r>
          </a:p>
          <a:p>
            <a:r>
              <a:rPr lang="en-US" sz="5400" dirty="0" smtClean="0">
                <a:solidFill>
                  <a:srgbClr val="FFFFFF"/>
                </a:solidFill>
              </a:rPr>
              <a:t>SIGMA </a:t>
            </a:r>
          </a:p>
          <a:p>
            <a:r>
              <a:rPr lang="en-US" sz="5400" dirty="0" smtClean="0">
                <a:solidFill>
                  <a:srgbClr val="FFFFFF"/>
                </a:solidFill>
              </a:rPr>
              <a:t>ALPHA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 smtClean="0">
              <a:solidFill>
                <a:srgbClr val="FFFFFF"/>
              </a:solidFill>
            </a:endParaRPr>
          </a:p>
          <a:p>
            <a:r>
              <a:rPr lang="en-US" sz="3600" dirty="0" smtClean="0">
                <a:solidFill>
                  <a:srgbClr val="FFFFFF"/>
                </a:solidFill>
              </a:rPr>
              <a:t>GAMMA CLIO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8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6000">
        <p:push dir="u"/>
      </p:transition>
    </mc:Choice>
    <mc:Fallback>
      <p:transition xmlns:p14="http://schemas.microsoft.com/office/powerpoint/2010/main" spd="slow" advClick="0" advTm="6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5" y="342900"/>
            <a:ext cx="6508377" cy="1143000"/>
          </a:xfrm>
        </p:spPr>
        <p:txBody>
          <a:bodyPr/>
          <a:lstStyle/>
          <a:p>
            <a:r>
              <a:rPr lang="en-US" dirty="0" smtClean="0"/>
              <a:t>How do you choose positions?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58754"/>
              </p:ext>
            </p:extLst>
          </p:nvPr>
        </p:nvGraphicFramePr>
        <p:xfrm>
          <a:off x="745066" y="3765851"/>
          <a:ext cx="4402667" cy="264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665" y="1964267"/>
            <a:ext cx="63842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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we take nominations</a:t>
            </a:r>
          </a:p>
          <a:p>
            <a:pPr marL="342900" indent="-342900">
              <a:buFont typeface="Wingdings" charset="2"/>
              <a:buChar char="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Then we create a mock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slate</a:t>
            </a:r>
          </a:p>
          <a:p>
            <a:pPr marL="342900" indent="-342900">
              <a:buFont typeface="Wingdings" charset="2"/>
              <a:buChar char="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Then we pick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person from each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category to be on the final slate</a:t>
            </a:r>
          </a:p>
          <a:p>
            <a:pPr marL="342900" indent="-342900">
              <a:buFont typeface="Wingdings" charset="2"/>
              <a:buChar char="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people on the final slate do speeches</a:t>
            </a:r>
          </a:p>
          <a:p>
            <a:pPr marL="342900" indent="-342900">
              <a:buFont typeface="Wingdings" charset="2"/>
              <a:buChar char="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Then we vote to pass or fail the final slate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97781" y="4330368"/>
            <a:ext cx="39462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If it doesn’t pass,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We re-nominate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And vote again!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49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7000">
        <p:push dir="u"/>
      </p:transition>
    </mc:Choice>
    <mc:Fallback>
      <p:transition xmlns:p14="http://schemas.microsoft.com/office/powerpoint/2010/main" spd="slow" advClick="0" advTm="17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56637"/>
            <a:ext cx="7044268" cy="1143000"/>
          </a:xfrm>
        </p:spPr>
        <p:txBody>
          <a:bodyPr/>
          <a:lstStyle/>
          <a:p>
            <a:r>
              <a:rPr lang="en-US" dirty="0" smtClean="0"/>
              <a:t>Who takes all of your Photos?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32" y="1681275"/>
            <a:ext cx="4893733" cy="324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296" r="47778" b="2638"/>
          <a:stretch/>
        </p:blipFill>
        <p:spPr>
          <a:xfrm>
            <a:off x="457199" y="1681275"/>
            <a:ext cx="2074334" cy="4353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1732" y="5094627"/>
            <a:ext cx="489373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One of our Sisters Hannah Willis gives up her time to make us look beautiful in our group pictures.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9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9000">
        <p:push dir="u"/>
      </p:transition>
    </mc:Choice>
    <mc:Fallback>
      <p:transition xmlns:p14="http://schemas.microsoft.com/office/powerpoint/2010/main" spd="slow" advClick="0" advTm="9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8017" y="-185942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OUR SORORITY</a:t>
            </a:r>
            <a:endParaRPr lang="en-US" dirty="0"/>
          </a:p>
        </p:txBody>
      </p:sp>
      <p:pic>
        <p:nvPicPr>
          <p:cNvPr id="5" name="Picture 4" descr="Macintosh HD:Users:Brianna:Desktop:10397817_10204671986863386_304242268924257903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6" y="1345360"/>
            <a:ext cx="7097395" cy="468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7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-190245"/>
            <a:ext cx="4165601" cy="1035424"/>
          </a:xfrm>
        </p:spPr>
        <p:txBody>
          <a:bodyPr/>
          <a:lstStyle/>
          <a:p>
            <a:r>
              <a:rPr lang="en-US" dirty="0" smtClean="0"/>
              <a:t>Why did you join ASA?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752600"/>
            <a:ext cx="4165600" cy="36576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joined ASA because of my biological sister. She is also a member of Gamma Clio which makes me a Legacy.</a:t>
            </a:r>
          </a:p>
          <a:p>
            <a:endParaRPr lang="en-US" dirty="0"/>
          </a:p>
          <a:p>
            <a:r>
              <a:rPr lang="en-US" dirty="0" smtClean="0"/>
              <a:t>A Legacy is the:</a:t>
            </a:r>
            <a:r>
              <a:rPr lang="en-US" dirty="0"/>
              <a:t> </a:t>
            </a:r>
            <a:r>
              <a:rPr lang="en-US" dirty="0" smtClean="0"/>
              <a:t>Sister</a:t>
            </a:r>
            <a:r>
              <a:rPr lang="en-US" dirty="0"/>
              <a:t>/step-</a:t>
            </a:r>
            <a:r>
              <a:rPr lang="en-US" dirty="0" smtClean="0"/>
              <a:t>sister,</a:t>
            </a:r>
            <a:endParaRPr lang="en-US" dirty="0"/>
          </a:p>
          <a:p>
            <a:r>
              <a:rPr lang="en-US" dirty="0"/>
              <a:t>Daughter/step-</a:t>
            </a:r>
            <a:r>
              <a:rPr lang="en-US" dirty="0" smtClean="0"/>
              <a:t>daughter,</a:t>
            </a:r>
            <a:endParaRPr lang="en-US" dirty="0"/>
          </a:p>
          <a:p>
            <a:r>
              <a:rPr lang="en-US" dirty="0"/>
              <a:t>Granddaughter/step-</a:t>
            </a:r>
            <a:r>
              <a:rPr lang="en-US" dirty="0" smtClean="0"/>
              <a:t>granddaughter,</a:t>
            </a:r>
            <a:endParaRPr lang="en-US" dirty="0"/>
          </a:p>
          <a:p>
            <a:r>
              <a:rPr lang="en-US" dirty="0"/>
              <a:t>Niece/step-</a:t>
            </a:r>
            <a:r>
              <a:rPr lang="en-US" dirty="0" smtClean="0"/>
              <a:t>niece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an Alpha Sigma Alpha member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She never pushed me to join but ever since I was younger I always followed in her footsteps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-10538" r="-10538"/>
          <a:stretch>
            <a:fillRect/>
          </a:stretch>
        </p:blipFill>
        <p:spPr>
          <a:xfrm>
            <a:off x="4760258" y="1041401"/>
            <a:ext cx="4096512" cy="561181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5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15000">
        <p:push dir="u"/>
      </p:transition>
    </mc:Choice>
    <mc:Fallback>
      <p:transition xmlns:p14="http://schemas.microsoft.com/office/powerpoint/2010/main" spd="slow" advClick="0" advTm="15000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ASA a national sorority?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Yes Alpha Sigma Alpha is a Nationally recognized Sorority.</a:t>
            </a:r>
          </a:p>
          <a:p>
            <a:r>
              <a:rPr lang="en-US" dirty="0" smtClean="0"/>
              <a:t>There are over 90 collegiate chapters throughout the United States</a:t>
            </a:r>
          </a:p>
          <a:p>
            <a:r>
              <a:rPr lang="en-US" dirty="0" smtClean="0"/>
              <a:t>These chapters are broken up into districts </a:t>
            </a:r>
          </a:p>
          <a:p>
            <a:pPr lvl="1"/>
            <a:r>
              <a:rPr lang="en-US" dirty="0" smtClean="0"/>
              <a:t>Gamma Clio is in district 3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 smtClean="0">
                <a:hlinkClick r:id="rId3" action="ppaction://hlinkfile"/>
              </a:rPr>
              <a:t>ASA NATIONAL WEBSITE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48828" b="-48828"/>
          <a:stretch>
            <a:fillRect/>
          </a:stretch>
        </p:blipFill>
        <p:spPr/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Hayley Brennan – information provided by alphasigmaalpha.org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  0.027 0.08  0.06 0.08  C 0.099 0.08  0.113 0.04  0.119 0.016  L 0.125 -0.016  C 0.131 -0.04  0.146 -0.08  0.19 -0.08  C 0.218 -0.08  0.25 -0.044  0.25 0  C 0.25 0.044  0.218 0.08  0.19 0.08  C 0.146 0.08  0.131 0.04  0.125 0.016  L 0.119 -0.016  C 0.113 -0.04  0.099 -0.08  0.06 -0.08  C 0.027 -0.08  0 -0.044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500</TotalTime>
  <Words>351</Words>
  <Application>Microsoft Macintosh PowerPoint</Application>
  <PresentationFormat>On-screen Show (4:3)</PresentationFormat>
  <Paragraphs>60</Paragraphs>
  <Slides>6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Plaza</vt:lpstr>
      <vt:lpstr>FAQ’s</vt:lpstr>
      <vt:lpstr>How do you choose positions?</vt:lpstr>
      <vt:lpstr>Who takes all of your Photos?</vt:lpstr>
      <vt:lpstr>PowerPoint Presentation</vt:lpstr>
      <vt:lpstr>Why did you join ASA?</vt:lpstr>
      <vt:lpstr>Is ASA a national sorority?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Board</dc:title>
  <dc:creator>Hayley Brennan</dc:creator>
  <cp:lastModifiedBy>Hayley Brennan</cp:lastModifiedBy>
  <cp:revision>12</cp:revision>
  <dcterms:created xsi:type="dcterms:W3CDTF">2014-12-09T15:39:22Z</dcterms:created>
  <dcterms:modified xsi:type="dcterms:W3CDTF">2014-12-09T23:59:59Z</dcterms:modified>
</cp:coreProperties>
</file>