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MP4" ContentType="video/unknown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9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Friends</c:v>
                </c:pt>
                <c:pt idx="1">
                  <c:v>Involvement</c:v>
                </c:pt>
                <c:pt idx="2">
                  <c:v>Go Greek</c:v>
                </c:pt>
                <c:pt idx="3">
                  <c:v>Com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45.0</c:v>
                </c:pt>
                <c:pt idx="1">
                  <c:v>20.0</c:v>
                </c:pt>
                <c:pt idx="2">
                  <c:v>25.0</c:v>
                </c:pt>
                <c:pt idx="3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230C6-EB7C-664A-9483-7A0029FF84B4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E90BB-1943-EF4E-B874-2871115AA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style</a:t>
            </a:r>
            <a:r>
              <a:rPr lang="en-US" baseline="0" dirty="0" smtClean="0"/>
              <a:t> applied</a:t>
            </a:r>
          </a:p>
          <a:p>
            <a:r>
              <a:rPr lang="en-US" baseline="0" dirty="0" smtClean="0"/>
              <a:t>Shape added with motion path, hyperlink to slide five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90BB-1943-EF4E-B874-2871115AA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2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Border color and line</a:t>
            </a:r>
            <a:r>
              <a:rPr lang="en-US" baseline="0" dirty="0" smtClean="0"/>
              <a:t> weight changed to picture</a:t>
            </a:r>
          </a:p>
          <a:p>
            <a:r>
              <a:rPr lang="en-US" baseline="0" dirty="0" smtClean="0"/>
              <a:t>Artistic effect, outer-glow applied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90BB-1943-EF4E-B874-2871115AA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borders to table for better visibility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Added cell bevel</a:t>
            </a:r>
          </a:p>
          <a:p>
            <a:r>
              <a:rPr lang="en-US" dirty="0" smtClean="0"/>
              <a:t>Background color modified to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E90BB-1943-EF4E-B874-2871115AA1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December 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December 9,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7829550" y="152718"/>
            <a:ext cx="873125" cy="76200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December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.xml"/><Relationship Id="rId5" Type="http://schemas.openxmlformats.org/officeDocument/2006/relationships/chart" Target="../charts/chart1.xml"/><Relationship Id="rId6" Type="http://schemas.openxmlformats.org/officeDocument/2006/relationships/hyperlink" Target="file://localhost/Users/hayleybrennan/Documents/CAP%20240/FINAL%20PORTFOLIO/ASA_RUSH.pptx" TargetMode="External"/><Relationship Id="rId7" Type="http://schemas.openxmlformats.org/officeDocument/2006/relationships/image" Target="../media/image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RUSH</a:t>
            </a:r>
            <a:br>
              <a:rPr lang="en-US" dirty="0" smtClean="0"/>
            </a:br>
            <a:r>
              <a:rPr lang="en-US" dirty="0" smtClean="0"/>
              <a:t>ALPHA SIG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hayley</a:t>
            </a:r>
            <a:r>
              <a:rPr lang="en-US" dirty="0" smtClean="0"/>
              <a:t> </a:t>
            </a:r>
            <a:r>
              <a:rPr lang="en-US" dirty="0" err="1" smtClean="0"/>
              <a:t>brennan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7858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make friends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 get involved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Because you want to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Community service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Leadership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People rush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938236"/>
              </p:ext>
            </p:extLst>
          </p:nvPr>
        </p:nvGraphicFramePr>
        <p:xfrm>
          <a:off x="3575050" y="1600200"/>
          <a:ext cx="5111750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ight Arrow 9">
            <a:hlinkClick r:id="rId6" action="ppaction://hlinkpres?slideindex=5&amp;slidetitle=PowerPoint Presentation"/>
          </p:cNvPr>
          <p:cNvSpPr/>
          <p:nvPr/>
        </p:nvSpPr>
        <p:spPr>
          <a:xfrm>
            <a:off x="457200" y="5723467"/>
            <a:ext cx="3008313" cy="914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 Advice? Click Here</a:t>
            </a:r>
            <a:endParaRPr lang="en-US" dirty="0"/>
          </a:p>
        </p:txBody>
      </p:sp>
      <p:pic>
        <p:nvPicPr>
          <p:cNvPr id="11" name="140867__juskiddink__boing.wa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4350" y="5435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031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8148 C -0.16215 -0.08496 -0.14601 -0.08797 -0.14045 -0.08797 C -0.10486 -0.08797 -0.0684 -0.03611 -0.0684 0.01597 C -0.0684 -0.01065 -0.05017 -0.03611 -0.03281 -0.03611 C -0.01441 -0.03611 0.00278 -0.00996 0.00278 0.01597 C 0.00278 0.00278 0.01181 -0.01065 0.02101 -0.01065 C 0.03003 -0.01065 0.03924 0.00231 0.03924 0.01597 C 0.03924 0.00903 0.04375 0.00278 0.04844 0.00278 C 0.05295 0.00278 0.05764 0.00949 0.05764 0.01597 C 0.05764 0.01227 0.0599 0.00903 0.06215 0.00903 C 0.06337 0.00903 0.06667 0.01227 0.06667 0.01597 C 0.06667 0.01389 0.06788 0.01227 0.0691 0.01227 C 0.0691 0.0118 0.07153 0.01389 0.07153 0.01597 C 0.07153 0.01481 0.07153 0.01389 0.07274 0.01389 C 0.07274 0.01458 0.07396 0.01481 0.07396 0.01597 C 0.07396 0.01528 0.07396 0.01481 0.07396 0.01458 C 0.07517 0.01458 0.07517 0.01481 0.07517 0.01528 C 0.07622 0.01528 0.07622 0.01481 0.07622 0.01458 C 0.07743 0.01458 0.07743 0.01481 0.07743 0.01528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1510" b="-1151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2006600"/>
            <a:ext cx="3008313" cy="448056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SUNY Cortland students who have completed their first semester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Transfer students need 12 post high school credits completed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2.5 GPA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Must be female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rush?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3739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00800" cy="1371600"/>
          </a:xfrm>
        </p:spPr>
        <p:txBody>
          <a:bodyPr/>
          <a:lstStyle/>
          <a:p>
            <a:r>
              <a:rPr lang="en-US" dirty="0" smtClean="0"/>
              <a:t>Schedule of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006425" y="2190010"/>
            <a:ext cx="4544907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9/3-  6-7Jacobus Lounge</a:t>
            </a:r>
          </a:p>
          <a:p>
            <a:r>
              <a:rPr lang="en-US" sz="2000" dirty="0" smtClean="0"/>
              <a:t>9/8-  5-6 Exhibition Lounge</a:t>
            </a:r>
          </a:p>
          <a:p>
            <a:r>
              <a:rPr lang="en-US" sz="2000" dirty="0" smtClean="0"/>
              <a:t>9/9- </a:t>
            </a:r>
            <a:r>
              <a:rPr lang="en-US" sz="2000" dirty="0"/>
              <a:t>7:30-8:15 Exhibition </a:t>
            </a:r>
            <a:r>
              <a:rPr lang="en-US" sz="2000" dirty="0" smtClean="0"/>
              <a:t>Lounge </a:t>
            </a:r>
          </a:p>
          <a:p>
            <a:r>
              <a:rPr lang="en-US" sz="2000" dirty="0" smtClean="0"/>
              <a:t>9/13-  12-1 Jacobus Lounge</a:t>
            </a:r>
          </a:p>
          <a:p>
            <a:r>
              <a:rPr lang="en-US" sz="2000" dirty="0" smtClean="0"/>
              <a:t>9/15-  5-6 Exhibition Lounge</a:t>
            </a:r>
          </a:p>
          <a:p>
            <a:r>
              <a:rPr lang="en-US" sz="2000" dirty="0" smtClean="0"/>
              <a:t>9/16-  7-8 Exhibition Lounge</a:t>
            </a:r>
          </a:p>
          <a:p>
            <a:r>
              <a:rPr lang="en-US" sz="2000" dirty="0" smtClean="0"/>
              <a:t>9/19-  4:30-5:30 Exhibition Lounge</a:t>
            </a:r>
          </a:p>
          <a:p>
            <a:r>
              <a:rPr lang="en-US" sz="2000" dirty="0" smtClean="0"/>
              <a:t>9/21-  4-5 Alumni House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252" r="14252"/>
          <a:stretch>
            <a:fillRect/>
          </a:stretch>
        </p:blipFill>
        <p:spPr>
          <a:xfrm>
            <a:off x="457200" y="1761067"/>
            <a:ext cx="3291840" cy="4525963"/>
          </a:xfrm>
          <a:prstGeom prst="rect">
            <a:avLst/>
          </a:prstGeom>
          <a:ln w="57150" cmpd="sng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564927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an event look like</a:t>
            </a:r>
            <a:endParaRPr lang="en-US" dirty="0"/>
          </a:p>
        </p:txBody>
      </p:sp>
      <p:pic>
        <p:nvPicPr>
          <p:cNvPr id="5" name="MVI_006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778" y="1968499"/>
            <a:ext cx="7140222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0768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6792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88984"/>
              </p:ext>
            </p:extLst>
          </p:nvPr>
        </p:nvGraphicFramePr>
        <p:xfrm>
          <a:off x="457206" y="2726271"/>
          <a:ext cx="8246536" cy="3014132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123268"/>
                <a:gridCol w="4123268"/>
              </a:tblGrid>
              <a:tr h="6088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Who to Contact</a:t>
                      </a:r>
                      <a:r>
                        <a:rPr lang="en-US" sz="2000" b="1" baseline="0" dirty="0" smtClean="0"/>
                        <a:t> for more info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Position in Gamma Clio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601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Mollie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Blafer</a:t>
                      </a:r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VP of PR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&amp; Recruitment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601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Caroline Rhoads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President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6013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Alex </a:t>
                      </a:r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Konnerth</a:t>
                      </a:r>
                      <a:endParaRPr lang="en-US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Public Relations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  <a:tr h="60132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FF"/>
                          </a:solidFill>
                        </a:rPr>
                        <a:t>Arissa</a:t>
                      </a:r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 Vargas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Treasurer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2107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122</TotalTime>
  <Words>217</Words>
  <Application>Microsoft Macintosh PowerPoint</Application>
  <PresentationFormat>On-screen Show (4:3)</PresentationFormat>
  <Paragraphs>48</Paragraphs>
  <Slides>6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Essential</vt:lpstr>
      <vt:lpstr>RUSH ALPHA SIG</vt:lpstr>
      <vt:lpstr>Why People rush</vt:lpstr>
      <vt:lpstr>Who can rush?</vt:lpstr>
      <vt:lpstr>Schedule of events</vt:lpstr>
      <vt:lpstr>What does an event look like</vt:lpstr>
      <vt:lpstr>NEED MORE INFORMATION?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RUSH ALPHA SIG</dc:title>
  <dc:creator>Hayley Brennan</dc:creator>
  <cp:lastModifiedBy>Hayley Brennan</cp:lastModifiedBy>
  <cp:revision>13</cp:revision>
  <dcterms:created xsi:type="dcterms:W3CDTF">2014-12-09T22:06:23Z</dcterms:created>
  <dcterms:modified xsi:type="dcterms:W3CDTF">2014-12-10T00:09:15Z</dcterms:modified>
</cp:coreProperties>
</file>