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3657" r:id="rId5"/>
    <p:sldMasterId id="2147483659" r:id="rId6"/>
    <p:sldMasterId id="2147483661" r:id="rId7"/>
    <p:sldMasterId id="2147483663" r:id="rId8"/>
    <p:sldMasterId id="2147483665" r:id="rId9"/>
    <p:sldMasterId id="2147483667" r:id="rId10"/>
    <p:sldMasterId id="2147483669" r:id="rId11"/>
  </p:sldMasterIdLst>
  <p:sldIdLst>
    <p:sldId id="256" r:id="rId12"/>
    <p:sldId id="257" r:id="rId13"/>
    <p:sldId id="258" r:id="rId14"/>
    <p:sldId id="263" r:id="rId15"/>
    <p:sldId id="259" r:id="rId16"/>
    <p:sldId id="260" r:id="rId17"/>
    <p:sldId id="261" r:id="rId18"/>
    <p:sldId id="262" r:id="rId19"/>
    <p:sldId id="264" r:id="rId20"/>
    <p:sldId id="265" r:id="rId21"/>
    <p:sldId id="266" r:id="rId22"/>
    <p:sldId id="267" r:id="rId23"/>
    <p:sldId id="268" r:id="rId24"/>
    <p:sldId id="26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74" autoAdjust="0"/>
  </p:normalViewPr>
  <p:slideViewPr>
    <p:cSldViewPr>
      <p:cViewPr varScale="1">
        <p:scale>
          <a:sx n="103" d="100"/>
          <a:sy n="103" d="100"/>
        </p:scale>
        <p:origin x="-204"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5144" name="Rectangle 24"/>
          <p:cNvSpPr>
            <a:spLocks noGrp="1" noChangeArrowheads="1"/>
          </p:cNvSpPr>
          <p:nvPr>
            <p:ph type="dt" sz="quarter" idx="2"/>
          </p:nvPr>
        </p:nvSpPr>
        <p:spPr/>
        <p:txBody>
          <a:bodyPr/>
          <a:lstStyle>
            <a:lvl1pPr>
              <a:defRPr/>
            </a:lvl1pPr>
          </a:lstStyle>
          <a:p>
            <a:endParaRPr lang="en-US"/>
          </a:p>
        </p:txBody>
      </p:sp>
      <p:sp>
        <p:nvSpPr>
          <p:cNvPr id="5145" name="Rectangle 25"/>
          <p:cNvSpPr>
            <a:spLocks noGrp="1" noChangeArrowheads="1"/>
          </p:cNvSpPr>
          <p:nvPr>
            <p:ph type="sldNum" sz="quarter" idx="4"/>
          </p:nvPr>
        </p:nvSpPr>
        <p:spPr/>
        <p:txBody>
          <a:bodyPr/>
          <a:lstStyle>
            <a:lvl1pPr>
              <a:defRPr/>
            </a:lvl1pPr>
          </a:lstStyle>
          <a:p>
            <a:fld id="{64E0FAB7-615C-42C3-9940-621DB4DD405C}" type="slidenum">
              <a:rPr lang="en-US"/>
              <a:pPr/>
              <a:t>‹#›</a:t>
            </a:fld>
            <a:endParaRPr lang="en-US"/>
          </a:p>
        </p:txBody>
      </p:sp>
      <p:sp>
        <p:nvSpPr>
          <p:cNvPr id="5146"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B9E18F-5610-4F50-A7D5-36E8DB9F1886}"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C720A1-35E3-419F-AE75-EB9DFDEDE546}"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033BD1-0CA1-4300-9C35-949D38F982CF}"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0BF6DC-10DC-405B-BB25-E2BB1FAA56C8}"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73BE04-9163-4EED-86FA-CE4C9D52DEB6}"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9674C-777E-4C2A-B075-D213A265D7A9}"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A68CA7-FAA6-42E8-AE1B-8EFABD7D1F2E}"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427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427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endParaRPr lang="en-US"/>
          </a:p>
        </p:txBody>
      </p:sp>
      <p:sp>
        <p:nvSpPr>
          <p:cNvPr id="5427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5427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54279" name="Rectangle 7"/>
          <p:cNvSpPr>
            <a:spLocks noGrp="1" noChangeArrowheads="1"/>
          </p:cNvSpPr>
          <p:nvPr>
            <p:ph type="dt" sz="half" idx="2"/>
          </p:nvPr>
        </p:nvSpPr>
        <p:spPr/>
        <p:txBody>
          <a:bodyPr/>
          <a:lstStyle>
            <a:lvl1pPr>
              <a:defRPr/>
            </a:lvl1pPr>
          </a:lstStyle>
          <a:p>
            <a:endParaRPr lang="en-US"/>
          </a:p>
        </p:txBody>
      </p:sp>
      <p:sp>
        <p:nvSpPr>
          <p:cNvPr id="54280"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54281" name="Rectangle 9"/>
          <p:cNvSpPr>
            <a:spLocks noGrp="1" noChangeArrowheads="1"/>
          </p:cNvSpPr>
          <p:nvPr>
            <p:ph type="sldNum" sz="quarter" idx="4"/>
          </p:nvPr>
        </p:nvSpPr>
        <p:spPr>
          <a:xfrm>
            <a:off x="6858000" y="6391275"/>
            <a:ext cx="1600200" cy="457200"/>
          </a:xfrm>
        </p:spPr>
        <p:txBody>
          <a:bodyPr/>
          <a:lstStyle>
            <a:lvl1pPr>
              <a:defRPr/>
            </a:lvl1pPr>
          </a:lstStyle>
          <a:p>
            <a:fld id="{E0740245-8EC7-4EBC-95C2-92EFB7584DD3}"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CA8D02-31AB-4C5C-945A-6D91CC77F810}"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C51CC2-BAF5-430D-AA5A-C5D205385DC0}"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390327-7A67-4F63-BD17-DAAD55C901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F2C6D8-1A09-4AD2-8F7C-3DC45E74A0F5}"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DD6792-CDA4-422D-8C04-81B27401DEDF}"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D050BF-F876-4AE1-8D3D-95486004EDCF}"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54625FF-7CF1-4F07-BA32-375692A6A1CC}"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365C7E-C0B6-42D2-9E93-87F58ADDDFE5}"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C8D800-9EB6-48A4-9B24-B21FC77BAAF7}"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7110A3-394F-4336-A0BC-E5E7AA0888DB}"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702328-D8E5-4DF0-91B9-1371B597F054}"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59875" cy="6858000"/>
            <a:chOff x="0" y="0"/>
            <a:chExt cx="5770" cy="4320"/>
          </a:xfrm>
        </p:grpSpPr>
        <p:sp>
          <p:nvSpPr>
            <p:cNvPr id="624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624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24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247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624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24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24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624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624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24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247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6247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624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624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624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624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24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624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24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248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624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62488"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624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2490"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62491" name="Rectangle 27"/>
          <p:cNvSpPr>
            <a:spLocks noGrp="1" noChangeArrowheads="1"/>
          </p:cNvSpPr>
          <p:nvPr>
            <p:ph type="ftr" sz="quarter" idx="3"/>
          </p:nvPr>
        </p:nvSpPr>
        <p:spPr/>
        <p:txBody>
          <a:bodyPr/>
          <a:lstStyle>
            <a:lvl1pPr>
              <a:defRPr/>
            </a:lvl1pPr>
          </a:lstStyle>
          <a:p>
            <a:endParaRPr lang="en-US"/>
          </a:p>
        </p:txBody>
      </p:sp>
      <p:sp>
        <p:nvSpPr>
          <p:cNvPr id="62492" name="Rectangle 28"/>
          <p:cNvSpPr>
            <a:spLocks noGrp="1" noChangeArrowheads="1"/>
          </p:cNvSpPr>
          <p:nvPr>
            <p:ph type="sldNum" sz="quarter" idx="4"/>
          </p:nvPr>
        </p:nvSpPr>
        <p:spPr/>
        <p:txBody>
          <a:bodyPr/>
          <a:lstStyle>
            <a:lvl1pPr>
              <a:defRPr/>
            </a:lvl1pPr>
          </a:lstStyle>
          <a:p>
            <a:fld id="{C0E43F0B-7DEB-45D9-A9F6-53AF1B9BDB8A}"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A674DD5-51FE-43F8-BA4D-3C9B2FE684A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DEC7410-211E-4C1B-A0FB-B4FF5BDC8E2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CF9D55D-AD8E-46C7-92D2-487D07480EE3}"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2B63AFF-C842-456C-9303-399454C2EB2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E581CAC-F29C-4FCC-8BC2-3CA854CF8BD2}"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1E671BA-7609-4645-9953-82F237842485}"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89A96AC3-A614-4024-8BB9-0356F8775BC5}"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4E2B4C7-EFA4-4B0C-BAB9-10768ED55A7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F4EF392-FDD4-4733-B45F-FCC59CC0D59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4CB3EB1-8AF9-41E7-BE9A-8B65F17720E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21070D5-EDF6-40B0-A46B-64C7080BB74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2DFFB18C-BB6B-493B-BC4B-53CFAA0DC0D8}" type="slidenum">
              <a:rPr lang="en-US"/>
              <a:pPr/>
              <a:t>‹#›</a:t>
            </a:fld>
            <a:endParaRPr lang="en-US"/>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5867400" cy="6858000"/>
            <a:chOff x="0" y="0"/>
            <a:chExt cx="3696" cy="4320"/>
          </a:xfrm>
        </p:grpSpPr>
        <p:sp>
          <p:nvSpPr>
            <p:cNvPr id="9219"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9220"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pitchFamily="18" charset="0"/>
              </a:endParaRPr>
            </a:p>
          </p:txBody>
        </p:sp>
      </p:grpSp>
      <p:grpSp>
        <p:nvGrpSpPr>
          <p:cNvPr id="9221" name="Group 5"/>
          <p:cNvGrpSpPr>
            <a:grpSpLocks/>
          </p:cNvGrpSpPr>
          <p:nvPr/>
        </p:nvGrpSpPr>
        <p:grpSpPr bwMode="auto">
          <a:xfrm>
            <a:off x="3632200" y="4889500"/>
            <a:ext cx="4876800" cy="319088"/>
            <a:chOff x="2288" y="3080"/>
            <a:chExt cx="3072" cy="201"/>
          </a:xfrm>
        </p:grpSpPr>
        <p:sp>
          <p:nvSpPr>
            <p:cNvPr id="9222"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9223"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922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9225"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9226" name="Rectangle 10"/>
          <p:cNvSpPr>
            <a:spLocks noGrp="1" noChangeArrowheads="1"/>
          </p:cNvSpPr>
          <p:nvPr>
            <p:ph type="ftr" sz="quarter" idx="3"/>
          </p:nvPr>
        </p:nvSpPr>
        <p:spPr/>
        <p:txBody>
          <a:bodyPr/>
          <a:lstStyle>
            <a:lvl1pPr algn="r">
              <a:defRPr/>
            </a:lvl1pPr>
          </a:lstStyle>
          <a:p>
            <a:endParaRPr lang="en-US"/>
          </a:p>
        </p:txBody>
      </p:sp>
      <p:sp>
        <p:nvSpPr>
          <p:cNvPr id="9227" name="Rectangle 11"/>
          <p:cNvSpPr>
            <a:spLocks noGrp="1" noChangeArrowheads="1"/>
          </p:cNvSpPr>
          <p:nvPr>
            <p:ph type="sldNum" sz="quarter" idx="4"/>
          </p:nvPr>
        </p:nvSpPr>
        <p:spPr>
          <a:xfrm>
            <a:off x="76200" y="6248400"/>
            <a:ext cx="587375" cy="488950"/>
          </a:xfrm>
        </p:spPr>
        <p:txBody>
          <a:bodyPr anchorCtr="0"/>
          <a:lstStyle>
            <a:lvl1pPr>
              <a:defRPr/>
            </a:lvl1pPr>
          </a:lstStyle>
          <a:p>
            <a:fld id="{D9C64AFE-94D4-4688-A564-5E6C8D5A0D74}" type="slidenum">
              <a:rPr lang="en-US"/>
              <a:pPr/>
              <a:t>‹#›</a:t>
            </a:fld>
            <a:endParaRPr lang="en-US"/>
          </a:p>
        </p:txBody>
      </p:sp>
      <p:sp>
        <p:nvSpPr>
          <p:cNvPr id="922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7E89DE-83EA-4A89-BC5A-3AF333128D4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7222E3-AB11-4E76-9E0F-6C5B7023B63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BC6A0E-4C3D-4960-9A8C-95502B2D7F4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0EA4B1-1292-4320-9BD4-13C2EFB8246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DDA2FD-F996-4A2F-81B7-0E90606D8AD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C48D33-A5EA-482A-A3FF-136B2D072B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2CAC2D-A18A-444A-9F7D-88D22BA04FD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DDED1B-5BA1-471C-A7A1-EC5A496D394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830E4F-1B48-4D2A-AC3A-42FB066723F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C63285-CB2A-4298-81BA-1796AD342E0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7D223-4BF5-4D86-BC66-44863A2E0D5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314" name="Group 2"/>
          <p:cNvGrpSpPr>
            <a:grpSpLocks/>
          </p:cNvGrpSpPr>
          <p:nvPr/>
        </p:nvGrpSpPr>
        <p:grpSpPr bwMode="auto">
          <a:xfrm>
            <a:off x="-3222625" y="304800"/>
            <a:ext cx="11909425" cy="4724400"/>
            <a:chOff x="-2030" y="192"/>
            <a:chExt cx="7502" cy="2976"/>
          </a:xfrm>
        </p:grpSpPr>
        <p:sp>
          <p:nvSpPr>
            <p:cNvPr id="1331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1331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1331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a:p>
          </p:txBody>
        </p:sp>
      </p:grpSp>
      <p:sp>
        <p:nvSpPr>
          <p:cNvPr id="13318"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133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13320" name="Rectangle 8"/>
          <p:cNvSpPr>
            <a:spLocks noGrp="1" noChangeArrowheads="1"/>
          </p:cNvSpPr>
          <p:nvPr>
            <p:ph type="dt" sz="half" idx="2"/>
          </p:nvPr>
        </p:nvSpPr>
        <p:spPr/>
        <p:txBody>
          <a:bodyPr/>
          <a:lstStyle>
            <a:lvl1pPr>
              <a:defRPr/>
            </a:lvl1pPr>
          </a:lstStyle>
          <a:p>
            <a:endParaRPr lang="en-US"/>
          </a:p>
        </p:txBody>
      </p:sp>
      <p:sp>
        <p:nvSpPr>
          <p:cNvPr id="13321" name="Rectangle 9"/>
          <p:cNvSpPr>
            <a:spLocks noGrp="1" noChangeArrowheads="1"/>
          </p:cNvSpPr>
          <p:nvPr>
            <p:ph type="ftr" sz="quarter" idx="3"/>
          </p:nvPr>
        </p:nvSpPr>
        <p:spPr/>
        <p:txBody>
          <a:bodyPr/>
          <a:lstStyle>
            <a:lvl1pPr>
              <a:defRPr/>
            </a:lvl1pPr>
          </a:lstStyle>
          <a:p>
            <a:endParaRPr lang="en-US"/>
          </a:p>
        </p:txBody>
      </p:sp>
      <p:sp>
        <p:nvSpPr>
          <p:cNvPr id="13322" name="Rectangle 10"/>
          <p:cNvSpPr>
            <a:spLocks noGrp="1" noChangeArrowheads="1"/>
          </p:cNvSpPr>
          <p:nvPr>
            <p:ph type="sldNum" sz="quarter" idx="4"/>
          </p:nvPr>
        </p:nvSpPr>
        <p:spPr/>
        <p:txBody>
          <a:bodyPr/>
          <a:lstStyle>
            <a:lvl1pPr>
              <a:defRPr/>
            </a:lvl1pPr>
          </a:lstStyle>
          <a:p>
            <a:fld id="{B11D5A12-0BDE-4BB4-90D0-52029A01D40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382601-67F8-4162-921C-4ECF41844BB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F76701-73B1-4A74-A129-18420EDD424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3FBE45-2570-4717-B00A-8A1F617A653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FBEE3D-5B3C-4276-AFE4-00761F88E94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EB7DF7-5061-4804-BDDE-2211284345D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584C84-7D49-454D-9479-E4B859ADFC6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D76B887-C784-4F35-9CC7-2B2398F2B8E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63E920-9779-4A39-B61E-2B8D863A66A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F44951-ED83-4D57-A760-31B82B531E91}"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1C09B3-8441-4E64-A0FF-004C0A82F3C0}"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239679-8EA1-4015-9319-082B647B3901}"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EE04914E-DCCF-4815-B18A-755147AF4E48}"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0825" cy="6851650"/>
            <a:chOff x="0" y="0"/>
            <a:chExt cx="5758" cy="4316"/>
          </a:xfrm>
        </p:grpSpPr>
        <p:sp>
          <p:nvSpPr>
            <p:cNvPr id="1945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1946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1946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947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9471" name="Group 15"/>
            <p:cNvGrpSpPr>
              <a:grpSpLocks/>
            </p:cNvGrpSpPr>
            <p:nvPr/>
          </p:nvGrpSpPr>
          <p:grpSpPr bwMode="auto">
            <a:xfrm>
              <a:off x="192" y="2284"/>
              <a:ext cx="1254" cy="923"/>
              <a:chOff x="192" y="2284"/>
              <a:chExt cx="1254" cy="923"/>
            </a:xfrm>
          </p:grpSpPr>
          <p:sp>
            <p:nvSpPr>
              <p:cNvPr id="1947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1947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7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1947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7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7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7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7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8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9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9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9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949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949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949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949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9497"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949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19499" name="Rectangle 43"/>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19500" name="Rectangle 44"/>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19501" name="Rectangle 45"/>
          <p:cNvSpPr>
            <a:spLocks noGrp="1" noChangeArrowheads="1"/>
          </p:cNvSpPr>
          <p:nvPr>
            <p:ph type="sldNum" sz="quarter" idx="4"/>
          </p:nvPr>
        </p:nvSpPr>
        <p:spPr>
          <a:xfrm>
            <a:off x="6553200" y="6245225"/>
            <a:ext cx="2133600" cy="476250"/>
          </a:xfrm>
        </p:spPr>
        <p:txBody>
          <a:bodyPr/>
          <a:lstStyle>
            <a:lvl1pPr>
              <a:defRPr/>
            </a:lvl1pPr>
          </a:lstStyle>
          <a:p>
            <a:fld id="{1A191EFF-AE86-4419-88FD-76A328291ACD}"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51677-17DA-4727-B7EE-7B689E09071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AB66FF-41D2-4E6A-BA71-06E467B4961B}"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E49661-EE00-45C0-94B4-3AAD6D8B19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42F0A8-D294-4D8A-93EA-6C8B598E61E1}"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9AC2D5F-B5C4-456A-B300-EC3FD206059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EC3D53-1660-45D8-8657-794E55F21BF7}"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3969F5-CAD7-404D-91F4-4F42011540C2}"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431962-E0D3-4F13-9350-7B30EE607626}"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2AC3FB-C569-41CA-A6EE-C0D44295515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2ABF0B-1C88-4609-AA3A-807E3924420B}"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DEEAC0-9CE0-4E30-AD5F-DEB3BDA689C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6350"/>
            <a:ext cx="9140825" cy="6851650"/>
            <a:chOff x="0" y="4"/>
            <a:chExt cx="5758" cy="4316"/>
          </a:xfrm>
        </p:grpSpPr>
        <p:grpSp>
          <p:nvGrpSpPr>
            <p:cNvPr id="27651" name="Group 3"/>
            <p:cNvGrpSpPr>
              <a:grpSpLocks/>
            </p:cNvGrpSpPr>
            <p:nvPr/>
          </p:nvGrpSpPr>
          <p:grpSpPr bwMode="auto">
            <a:xfrm>
              <a:off x="0" y="1161"/>
              <a:ext cx="5758" cy="3159"/>
              <a:chOff x="0" y="1161"/>
              <a:chExt cx="5758" cy="3159"/>
            </a:xfrm>
          </p:grpSpPr>
          <p:sp>
            <p:nvSpPr>
              <p:cNvPr id="27652"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7653"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27654"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27655"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27656"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27657" name="Group 9"/>
            <p:cNvGrpSpPr>
              <a:grpSpLocks/>
            </p:cNvGrpSpPr>
            <p:nvPr/>
          </p:nvGrpSpPr>
          <p:grpSpPr bwMode="auto">
            <a:xfrm>
              <a:off x="348" y="4"/>
              <a:ext cx="5410" cy="4316"/>
              <a:chOff x="348" y="4"/>
              <a:chExt cx="5410" cy="4316"/>
            </a:xfrm>
          </p:grpSpPr>
          <p:sp>
            <p:nvSpPr>
              <p:cNvPr id="27658"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7659"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7660"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7661"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7662"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27663"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2766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276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27666" name="Rectangle 18"/>
          <p:cNvSpPr>
            <a:spLocks noGrp="1" noChangeArrowheads="1"/>
          </p:cNvSpPr>
          <p:nvPr>
            <p:ph type="dt" sz="quarter" idx="2"/>
          </p:nvPr>
        </p:nvSpPr>
        <p:spPr/>
        <p:txBody>
          <a:bodyPr/>
          <a:lstStyle>
            <a:lvl1pPr>
              <a:defRPr/>
            </a:lvl1pPr>
          </a:lstStyle>
          <a:p>
            <a:endParaRPr lang="en-US"/>
          </a:p>
        </p:txBody>
      </p:sp>
      <p:sp>
        <p:nvSpPr>
          <p:cNvPr id="27667"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27668" name="Rectangle 20"/>
          <p:cNvSpPr>
            <a:spLocks noGrp="1" noChangeArrowheads="1"/>
          </p:cNvSpPr>
          <p:nvPr>
            <p:ph type="sldNum" sz="quarter" idx="4"/>
          </p:nvPr>
        </p:nvSpPr>
        <p:spPr/>
        <p:txBody>
          <a:bodyPr/>
          <a:lstStyle>
            <a:lvl1pPr>
              <a:defRPr/>
            </a:lvl1pPr>
          </a:lstStyle>
          <a:p>
            <a:fld id="{FFC56CBC-C232-4D56-8609-BFA4E7F84F91}"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B7DB43-9ACA-42FC-B688-3998B6B9FA5D}"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E95E39-EB8E-4304-993D-F5B3B1F750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980A0A-B651-4518-9D04-4DD3DD9186BA}"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27CA99-0796-4EAE-9BCC-698AE7EC6AC3}"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BA64EE4-E4B1-40C2-99FB-9389548BFC50}"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A6BD08-294C-46BF-BFE3-C379A8773DA5}"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FEF1502-35B1-4F49-90A9-FE3C7847DA98}"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D2C87B-4799-4C6B-BD5C-FF5DBA367BEA}"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06636-AC29-48CF-A6C4-0F0D4B0AC6E4}"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2F900C-6E9B-40AE-B4DB-8DE7AB520C06}"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035B65-CE08-4A98-89E2-E988E6E5A682}"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79D1F024-FBFE-4339-94A8-1771515D7B3A}"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381000" y="457200"/>
            <a:ext cx="8397875" cy="55626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33798"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33799"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33800"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33801"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33802" name="Rectangle 10"/>
          <p:cNvSpPr>
            <a:spLocks noGrp="1" noChangeArrowheads="1"/>
          </p:cNvSpPr>
          <p:nvPr>
            <p:ph type="sldNum" sz="quarter" idx="4"/>
          </p:nvPr>
        </p:nvSpPr>
        <p:spPr>
          <a:xfrm>
            <a:off x="6788150" y="6257925"/>
            <a:ext cx="1905000" cy="457200"/>
          </a:xfrm>
        </p:spPr>
        <p:txBody>
          <a:bodyPr/>
          <a:lstStyle>
            <a:lvl1pPr>
              <a:defRPr/>
            </a:lvl1pPr>
          </a:lstStyle>
          <a:p>
            <a:fld id="{B80BB895-3B0D-431E-A6A1-12A7E6624A7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48A430-24DB-44E5-8CF0-740CA765B9E0}"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005AE9-8C0B-4631-8B05-8EEE08F119E9}"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22752F-B15E-4D52-9CED-51D03D995C4F}"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2005B9-3DF9-482E-91EB-DB5FCC120170}"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6E3200-A2C6-4574-91EA-A7A9A0C27470}"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5DF145-83C5-4964-A75E-02858F890873}"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48F877-2319-4AFF-915B-9DC9DFBD35D1}"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9F4306-DFFF-464F-93A5-C21B2F4E0A0C}"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7D6AEB-7B8A-4988-BF90-0276F2AA1B9E}"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61B083-0299-4CF8-A1A5-52BCB287BD18}"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07FD7D-CBBD-4E60-AEAB-FD42F509558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4B7AA4-EC94-45B6-9018-6E83119CBA9D}"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31E9C31-380B-42E2-BB25-D441A2AB8B47}"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2" name="Group 2"/>
          <p:cNvGrpSpPr>
            <a:grpSpLocks/>
          </p:cNvGrpSpPr>
          <p:nvPr/>
        </p:nvGrpSpPr>
        <p:grpSpPr bwMode="auto">
          <a:xfrm>
            <a:off x="319088" y="1752600"/>
            <a:ext cx="8824912" cy="5129213"/>
            <a:chOff x="201" y="1104"/>
            <a:chExt cx="5559" cy="3231"/>
          </a:xfrm>
        </p:grpSpPr>
        <p:sp>
          <p:nvSpPr>
            <p:cNvPr id="40963"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40964"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40965"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40966"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40967"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40968"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4096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4097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40971"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40972"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40973" name="Rectangle 13"/>
          <p:cNvSpPr>
            <a:spLocks noGrp="1" noChangeArrowheads="1"/>
          </p:cNvSpPr>
          <p:nvPr>
            <p:ph type="sldNum" sz="quarter" idx="4"/>
          </p:nvPr>
        </p:nvSpPr>
        <p:spPr/>
        <p:txBody>
          <a:bodyPr/>
          <a:lstStyle>
            <a:lvl1pPr>
              <a:defRPr/>
            </a:lvl1pPr>
          </a:lstStyle>
          <a:p>
            <a:fld id="{00618CAB-C9F9-4BD0-955C-9848672B814A}"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2F13E2-40C3-48D6-B784-A7D8AA60F478}"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4085F5-40B4-4392-B073-5A19ABF8597F}"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527C02-5DBA-441E-BD79-15CF47F61FDC}"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713247-D1AD-4D5C-A072-6934A9D0804E}"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D425E7-8F36-4089-BA2C-72762034275E}"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C465D58-79E5-4D70-8FF1-A996F128A19A}"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E773EF-B48A-47EA-9231-4593EBC6222E}"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8C749D-572E-4C1F-931A-908BDBB5B68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F16B9-3853-4B32-9D59-DACCF5723AD6}"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7EE814-7C45-4D57-A6E6-87029DCD0057}"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E9B67-231A-44C4-9082-D105D05267F3}"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D89020D9-6FFD-43DB-8CF2-4A494BFAE00F}"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0"/>
            <a:ext cx="9159875" cy="6870700"/>
            <a:chOff x="0" y="0"/>
            <a:chExt cx="5770" cy="4328"/>
          </a:xfrm>
        </p:grpSpPr>
        <p:sp>
          <p:nvSpPr>
            <p:cNvPr id="4505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4506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4506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45062" name="Group 6"/>
            <p:cNvGrpSpPr>
              <a:grpSpLocks/>
            </p:cNvGrpSpPr>
            <p:nvPr/>
          </p:nvGrpSpPr>
          <p:grpSpPr bwMode="auto">
            <a:xfrm>
              <a:off x="4944" y="1"/>
              <a:ext cx="816" cy="3974"/>
              <a:chOff x="4944" y="1"/>
              <a:chExt cx="816" cy="3974"/>
            </a:xfrm>
          </p:grpSpPr>
          <p:grpSp>
            <p:nvGrpSpPr>
              <p:cNvPr id="45063" name="Group 7"/>
              <p:cNvGrpSpPr>
                <a:grpSpLocks/>
              </p:cNvGrpSpPr>
              <p:nvPr userDrawn="1"/>
            </p:nvGrpSpPr>
            <p:grpSpPr bwMode="auto">
              <a:xfrm>
                <a:off x="5280" y="1"/>
                <a:ext cx="480" cy="1430"/>
                <a:chOff x="5280" y="1"/>
                <a:chExt cx="480" cy="1430"/>
              </a:xfrm>
            </p:grpSpPr>
            <p:grpSp>
              <p:nvGrpSpPr>
                <p:cNvPr id="45064" name="Group 8"/>
                <p:cNvGrpSpPr>
                  <a:grpSpLocks/>
                </p:cNvGrpSpPr>
                <p:nvPr userDrawn="1"/>
              </p:nvGrpSpPr>
              <p:grpSpPr bwMode="auto">
                <a:xfrm rot="-5400000">
                  <a:off x="5484" y="0"/>
                  <a:ext cx="174" cy="176"/>
                  <a:chOff x="1657" y="323"/>
                  <a:chExt cx="1691" cy="2560"/>
                </a:xfrm>
              </p:grpSpPr>
              <p:grpSp>
                <p:nvGrpSpPr>
                  <p:cNvPr id="45065" name="Group 9"/>
                  <p:cNvGrpSpPr>
                    <a:grpSpLocks/>
                  </p:cNvGrpSpPr>
                  <p:nvPr/>
                </p:nvGrpSpPr>
                <p:grpSpPr bwMode="auto">
                  <a:xfrm>
                    <a:off x="1657" y="323"/>
                    <a:ext cx="1691" cy="2560"/>
                    <a:chOff x="1657" y="323"/>
                    <a:chExt cx="1691" cy="2560"/>
                  </a:xfrm>
                </p:grpSpPr>
                <p:sp>
                  <p:nvSpPr>
                    <p:cNvPr id="45066"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5067"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45068"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45069"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5070"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5071"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5072"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5073"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45074"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a:effectLst/>
              </p:spPr>
            </p:pic>
            <p:pic>
              <p:nvPicPr>
                <p:cNvPr id="45075"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a:effectLst/>
              </p:spPr>
            </p:pic>
            <p:pic>
              <p:nvPicPr>
                <p:cNvPr id="45076"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a:effectLst/>
              </p:spPr>
            </p:pic>
            <p:pic>
              <p:nvPicPr>
                <p:cNvPr id="45077"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a:effectLst/>
              </p:spPr>
            </p:pic>
            <p:pic>
              <p:nvPicPr>
                <p:cNvPr id="45078"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a:effectLst/>
              </p:spPr>
            </p:pic>
            <p:pic>
              <p:nvPicPr>
                <p:cNvPr id="45079"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a:effectLst/>
              </p:spPr>
            </p:pic>
            <p:pic>
              <p:nvPicPr>
                <p:cNvPr id="45080"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a:effectLst/>
              </p:spPr>
            </p:pic>
            <p:pic>
              <p:nvPicPr>
                <p:cNvPr id="45081"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a:effectLst/>
              </p:spPr>
            </p:pic>
          </p:grpSp>
          <p:grpSp>
            <p:nvGrpSpPr>
              <p:cNvPr id="45082" name="Group 26"/>
              <p:cNvGrpSpPr>
                <a:grpSpLocks/>
              </p:cNvGrpSpPr>
              <p:nvPr userDrawn="1"/>
            </p:nvGrpSpPr>
            <p:grpSpPr bwMode="auto">
              <a:xfrm>
                <a:off x="4944" y="1008"/>
                <a:ext cx="522" cy="2967"/>
                <a:chOff x="4944" y="1008"/>
                <a:chExt cx="522" cy="2967"/>
              </a:xfrm>
            </p:grpSpPr>
            <p:pic>
              <p:nvPicPr>
                <p:cNvPr id="45083"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a:effectLst/>
              </p:spPr>
            </p:pic>
            <p:pic>
              <p:nvPicPr>
                <p:cNvPr id="45084"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a:effectLst/>
              </p:spPr>
            </p:pic>
            <p:pic>
              <p:nvPicPr>
                <p:cNvPr id="45085"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a:effectLst/>
              </p:spPr>
            </p:pic>
            <p:pic>
              <p:nvPicPr>
                <p:cNvPr id="45086"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a:effectLst/>
              </p:spPr>
            </p:pic>
            <p:pic>
              <p:nvPicPr>
                <p:cNvPr id="45087"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a:effectLst/>
              </p:spPr>
            </p:pic>
            <p:pic>
              <p:nvPicPr>
                <p:cNvPr id="45088"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a:effectLst/>
              </p:spPr>
            </p:pic>
            <p:pic>
              <p:nvPicPr>
                <p:cNvPr id="45089"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a:effectLst/>
              </p:spPr>
            </p:pic>
            <p:pic>
              <p:nvPicPr>
                <p:cNvPr id="45090"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a:effectLst/>
              </p:spPr>
            </p:pic>
            <p:pic>
              <p:nvPicPr>
                <p:cNvPr id="45091"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a:effectLst/>
              </p:spPr>
            </p:pic>
            <p:pic>
              <p:nvPicPr>
                <p:cNvPr id="45092"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a:effectLst/>
              </p:spPr>
            </p:pic>
            <p:pic>
              <p:nvPicPr>
                <p:cNvPr id="45093"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a:effectLst/>
              </p:spPr>
            </p:pic>
            <p:pic>
              <p:nvPicPr>
                <p:cNvPr id="45094"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a:effectLst/>
              </p:spPr>
            </p:pic>
            <p:pic>
              <p:nvPicPr>
                <p:cNvPr id="45095"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a:effectLst/>
              </p:spPr>
            </p:pic>
            <p:pic>
              <p:nvPicPr>
                <p:cNvPr id="45096"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a:effectLst/>
              </p:spPr>
            </p:pic>
            <p:pic>
              <p:nvPicPr>
                <p:cNvPr id="45097"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a:effectLst/>
              </p:spPr>
            </p:pic>
            <p:pic>
              <p:nvPicPr>
                <p:cNvPr id="45098"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a:effectLst/>
              </p:spPr>
            </p:pic>
            <p:pic>
              <p:nvPicPr>
                <p:cNvPr id="45099"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a:effectLst/>
              </p:spPr>
            </p:pic>
            <p:pic>
              <p:nvPicPr>
                <p:cNvPr id="45100"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a:effectLst/>
              </p:spPr>
            </p:pic>
            <p:pic>
              <p:nvPicPr>
                <p:cNvPr id="45101"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a:effectLst/>
              </p:spPr>
            </p:pic>
          </p:grpSp>
        </p:grpSp>
        <p:sp>
          <p:nvSpPr>
            <p:cNvPr id="4510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4510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510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4510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n-US"/>
            </a:p>
          </p:txBody>
        </p:sp>
        <p:sp>
          <p:nvSpPr>
            <p:cNvPr id="4510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n-US"/>
            </a:p>
          </p:txBody>
        </p:sp>
        <p:sp>
          <p:nvSpPr>
            <p:cNvPr id="4510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510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4510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4511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4511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511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45113"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4511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45115" name="Rectangle 59"/>
          <p:cNvSpPr>
            <a:spLocks noGrp="1" noChangeArrowheads="1"/>
          </p:cNvSpPr>
          <p:nvPr>
            <p:ph type="dt" sz="quarter" idx="2"/>
          </p:nvPr>
        </p:nvSpPr>
        <p:spPr/>
        <p:txBody>
          <a:bodyPr/>
          <a:lstStyle>
            <a:lvl1pPr>
              <a:defRPr/>
            </a:lvl1pPr>
          </a:lstStyle>
          <a:p>
            <a:endParaRPr lang="en-US"/>
          </a:p>
        </p:txBody>
      </p:sp>
      <p:sp>
        <p:nvSpPr>
          <p:cNvPr id="45116" name="Rectangle 60"/>
          <p:cNvSpPr>
            <a:spLocks noGrp="1" noChangeArrowheads="1"/>
          </p:cNvSpPr>
          <p:nvPr>
            <p:ph type="ftr" sz="quarter" idx="3"/>
          </p:nvPr>
        </p:nvSpPr>
        <p:spPr/>
        <p:txBody>
          <a:bodyPr/>
          <a:lstStyle>
            <a:lvl1pPr>
              <a:defRPr/>
            </a:lvl1pPr>
          </a:lstStyle>
          <a:p>
            <a:endParaRPr lang="en-US"/>
          </a:p>
        </p:txBody>
      </p:sp>
      <p:sp>
        <p:nvSpPr>
          <p:cNvPr id="45117" name="Rectangle 61"/>
          <p:cNvSpPr>
            <a:spLocks noGrp="1" noChangeArrowheads="1"/>
          </p:cNvSpPr>
          <p:nvPr>
            <p:ph type="sldNum" sz="quarter" idx="4"/>
          </p:nvPr>
        </p:nvSpPr>
        <p:spPr/>
        <p:txBody>
          <a:bodyPr/>
          <a:lstStyle>
            <a:lvl1pPr>
              <a:defRPr/>
            </a:lvl1pPr>
          </a:lstStyle>
          <a:p>
            <a:fld id="{F5A29698-6388-411C-9215-921CA8803FF5}"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A21DE8-10AD-46FE-BD3A-EF274E64B553}"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C557A0-FB7D-4B58-B201-A55ABD1D7A5C}"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93496E-E15A-40D8-9052-EB036D700FC9}"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14A57A-1903-4E1C-A684-DDABF4CEE083}"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5CB63DC-B3E1-4872-82F7-669B3E9D166B}"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61DD1C-2B03-421B-886A-EB00B891E6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5630A1-88C4-49CF-A00A-30EC8A4A3D5A}"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E29CFF-31DE-4721-85C3-4DCE13F64A49}"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9AEABB-7122-4ECA-BED6-F202CF4A50E1}"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5B4D0-9B13-4600-97D3-2FA1977D0616}"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00A6EE-B210-4308-BE2B-3C6AA80DF499}"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8130" name="Group 2"/>
          <p:cNvGrpSpPr>
            <a:grpSpLocks/>
          </p:cNvGrpSpPr>
          <p:nvPr/>
        </p:nvGrpSpPr>
        <p:grpSpPr bwMode="auto">
          <a:xfrm>
            <a:off x="3175" y="4267200"/>
            <a:ext cx="9140825" cy="2590800"/>
            <a:chOff x="2" y="2688"/>
            <a:chExt cx="5758" cy="1632"/>
          </a:xfrm>
        </p:grpSpPr>
        <p:sp>
          <p:nvSpPr>
            <p:cNvPr id="4813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48132" name="Group 4"/>
            <p:cNvGrpSpPr>
              <a:grpSpLocks/>
            </p:cNvGrpSpPr>
            <p:nvPr userDrawn="1"/>
          </p:nvGrpSpPr>
          <p:grpSpPr bwMode="auto">
            <a:xfrm>
              <a:off x="3528" y="3715"/>
              <a:ext cx="792" cy="521"/>
              <a:chOff x="3527" y="3715"/>
              <a:chExt cx="792" cy="521"/>
            </a:xfrm>
          </p:grpSpPr>
          <p:sp>
            <p:nvSpPr>
              <p:cNvPr id="48133"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48134"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48135"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8136"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48137"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8138"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48139"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48140"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8141"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48142"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48143"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48144" name="Group 16"/>
            <p:cNvGrpSpPr>
              <a:grpSpLocks/>
            </p:cNvGrpSpPr>
            <p:nvPr userDrawn="1"/>
          </p:nvGrpSpPr>
          <p:grpSpPr bwMode="auto">
            <a:xfrm>
              <a:off x="1776" y="3631"/>
              <a:ext cx="1626" cy="683"/>
              <a:chOff x="1776" y="3631"/>
              <a:chExt cx="1626" cy="683"/>
            </a:xfrm>
          </p:grpSpPr>
          <p:sp>
            <p:nvSpPr>
              <p:cNvPr id="48145"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8146"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8147"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8148"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8149"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8150"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8151"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8152"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815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4815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4815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4815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4815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4815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4815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816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816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816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48163" name="Group 35"/>
            <p:cNvGrpSpPr>
              <a:grpSpLocks/>
            </p:cNvGrpSpPr>
            <p:nvPr userDrawn="1"/>
          </p:nvGrpSpPr>
          <p:grpSpPr bwMode="auto">
            <a:xfrm>
              <a:off x="4128" y="3360"/>
              <a:ext cx="1351" cy="821"/>
              <a:chOff x="4128" y="3360"/>
              <a:chExt cx="1351" cy="821"/>
            </a:xfrm>
          </p:grpSpPr>
          <p:sp>
            <p:nvSpPr>
              <p:cNvPr id="48164"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8165"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8166"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48167"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8168"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8169"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8170"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8171"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48172"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48173"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8174"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8175"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48176"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48177"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8178"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8179"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8180"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48181" name="Group 53"/>
            <p:cNvGrpSpPr>
              <a:grpSpLocks/>
            </p:cNvGrpSpPr>
            <p:nvPr userDrawn="1"/>
          </p:nvGrpSpPr>
          <p:grpSpPr bwMode="auto">
            <a:xfrm>
              <a:off x="5280" y="3024"/>
              <a:ext cx="425" cy="258"/>
              <a:chOff x="5280" y="3024"/>
              <a:chExt cx="425" cy="258"/>
            </a:xfrm>
          </p:grpSpPr>
          <p:sp>
            <p:nvSpPr>
              <p:cNvPr id="48182"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8183"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8184"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8185"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8186"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8187"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8188"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48189" name="Group 61"/>
              <p:cNvGrpSpPr>
                <a:grpSpLocks/>
              </p:cNvGrpSpPr>
              <p:nvPr/>
            </p:nvGrpSpPr>
            <p:grpSpPr bwMode="auto">
              <a:xfrm>
                <a:off x="5381" y="3085"/>
                <a:ext cx="227" cy="132"/>
                <a:chOff x="5381" y="3085"/>
                <a:chExt cx="227" cy="132"/>
              </a:xfrm>
            </p:grpSpPr>
            <p:sp>
              <p:nvSpPr>
                <p:cNvPr id="4819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8191"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819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8193"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81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81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8196"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48197"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8198" name="Rectangle 70"/>
          <p:cNvSpPr>
            <a:spLocks noGrp="1" noChangeArrowheads="1"/>
          </p:cNvSpPr>
          <p:nvPr>
            <p:ph type="sldNum" sz="quarter" idx="4"/>
          </p:nvPr>
        </p:nvSpPr>
        <p:spPr>
          <a:xfrm>
            <a:off x="6553200" y="6248400"/>
            <a:ext cx="2133600" cy="457200"/>
          </a:xfrm>
        </p:spPr>
        <p:txBody>
          <a:bodyPr/>
          <a:lstStyle>
            <a:lvl1pPr>
              <a:defRPr/>
            </a:lvl1pPr>
          </a:lstStyle>
          <a:p>
            <a:fld id="{87DFD15F-4C47-44E6-926A-FA57D3B23EBE}" type="slidenum">
              <a:rPr lang="en-US"/>
              <a:pPr/>
              <a:t>‹#›</a:t>
            </a:fld>
            <a:endParaRPr lang="en-US"/>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398309-028D-4CFA-A0C5-5A8E33C5991C}"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852516-3849-4A59-9032-C3830E86F756}"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D91220-5922-4B1F-A3B6-073451FCABBA}"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2158D1-35C7-4C53-ADE1-8780DAF4FC7D}"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CDA9DD-BA25-49CE-BBF9-B027232D3F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2.wmf"/><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17" Type="http://schemas.openxmlformats.org/officeDocument/2006/relationships/image" Target="../media/image6.png"/><Relationship Id="rId2" Type="http://schemas.openxmlformats.org/officeDocument/2006/relationships/slideLayout" Target="../slideLayouts/slideLayout84.xml"/><Relationship Id="rId16" Type="http://schemas.openxmlformats.org/officeDocument/2006/relationships/image" Target="../media/image5.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4.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1B92A20-9D93-46B4-873A-A17EAE9DC81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84"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325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325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D53C11BD-B10F-481B-A3A6-2B8FD71525FC}" type="slidenum">
              <a:rPr lang="en-US"/>
              <a:pPr/>
              <a:t>‹#›</a:t>
            </a:fld>
            <a:endParaRPr lang="en-US"/>
          </a:p>
        </p:txBody>
      </p:sp>
      <p:grpSp>
        <p:nvGrpSpPr>
          <p:cNvPr id="53255" name="Group 7"/>
          <p:cNvGrpSpPr>
            <a:grpSpLocks/>
          </p:cNvGrpSpPr>
          <p:nvPr/>
        </p:nvGrpSpPr>
        <p:grpSpPr bwMode="auto">
          <a:xfrm>
            <a:off x="168275" y="228600"/>
            <a:ext cx="8823325" cy="6096000"/>
            <a:chOff x="106" y="144"/>
            <a:chExt cx="5558" cy="3840"/>
          </a:xfrm>
        </p:grpSpPr>
        <p:sp>
          <p:nvSpPr>
            <p:cNvPr id="5325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endParaRPr lang="en-US" sz="2400">
                <a:latin typeface="Times New Roman" pitchFamily="18" charset="0"/>
              </a:endParaRPr>
            </a:p>
          </p:txBody>
        </p:sp>
        <p:sp>
          <p:nvSpPr>
            <p:cNvPr id="53257"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8"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0"/>
            <a:ext cx="9159875" cy="6858000"/>
            <a:chOff x="0" y="0"/>
            <a:chExt cx="5770" cy="4320"/>
          </a:xfrm>
        </p:grpSpPr>
        <p:sp>
          <p:nvSpPr>
            <p:cNvPr id="614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614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14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144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614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14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14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614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614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14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145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6145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614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614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614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614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14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614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614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6146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6146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6146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46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6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6146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6ABC0F04-F092-4FB4-AA80-9C9F4B71254A}" type="slidenum">
              <a:rPr lang="en-US"/>
              <a:pPr/>
              <a:t>‹#›</a:t>
            </a:fld>
            <a:endParaRPr lang="en-US"/>
          </a:p>
        </p:txBody>
      </p:sp>
      <p:sp>
        <p:nvSpPr>
          <p:cNvPr id="6146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6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7" r:id="rId12"/>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7620000" cy="6858000"/>
            <a:chOff x="0" y="0"/>
            <a:chExt cx="4800" cy="4320"/>
          </a:xfrm>
        </p:grpSpPr>
        <p:grpSp>
          <p:nvGrpSpPr>
            <p:cNvPr id="8195" name="Group 3"/>
            <p:cNvGrpSpPr>
              <a:grpSpLocks/>
            </p:cNvGrpSpPr>
            <p:nvPr userDrawn="1"/>
          </p:nvGrpSpPr>
          <p:grpSpPr bwMode="auto">
            <a:xfrm>
              <a:off x="0" y="0"/>
              <a:ext cx="2016" cy="4320"/>
              <a:chOff x="0" y="0"/>
              <a:chExt cx="2016" cy="4320"/>
            </a:xfrm>
          </p:grpSpPr>
          <p:sp>
            <p:nvSpPr>
              <p:cNvPr id="819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819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8198" name="Group 6"/>
            <p:cNvGrpSpPr>
              <a:grpSpLocks/>
            </p:cNvGrpSpPr>
            <p:nvPr/>
          </p:nvGrpSpPr>
          <p:grpSpPr bwMode="auto">
            <a:xfrm>
              <a:off x="144" y="1248"/>
              <a:ext cx="4656" cy="201"/>
              <a:chOff x="144" y="1248"/>
              <a:chExt cx="4656" cy="201"/>
            </a:xfrm>
          </p:grpSpPr>
          <p:sp>
            <p:nvSpPr>
              <p:cNvPr id="819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820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820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0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a:p>
        </p:txBody>
      </p:sp>
      <p:sp>
        <p:nvSpPr>
          <p:cNvPr id="820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820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000D3675-D649-41FA-8AAD-468B2D4516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3238500" y="0"/>
            <a:ext cx="11925300" cy="3810000"/>
            <a:chOff x="-2040" y="0"/>
            <a:chExt cx="7512" cy="2400"/>
          </a:xfrm>
        </p:grpSpPr>
        <p:sp>
          <p:nvSpPr>
            <p:cNvPr id="1229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1229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a:p>
          </p:txBody>
        </p:sp>
        <p:sp>
          <p:nvSpPr>
            <p:cNvPr id="1229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12294"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5"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
        <p:nvSpPr>
          <p:cNvPr id="1229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1229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CFBB736F-B614-4C60-A0BB-FB5E18551F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81" r:id="rId12"/>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0825" cy="6851650"/>
            <a:chOff x="0" y="0"/>
            <a:chExt cx="5758" cy="4316"/>
          </a:xfrm>
        </p:grpSpPr>
        <p:sp>
          <p:nvSpPr>
            <p:cNvPr id="1843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3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3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3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1843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4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4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4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4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4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1844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844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8447" name="Group 15"/>
            <p:cNvGrpSpPr>
              <a:grpSpLocks/>
            </p:cNvGrpSpPr>
            <p:nvPr/>
          </p:nvGrpSpPr>
          <p:grpSpPr bwMode="auto">
            <a:xfrm>
              <a:off x="192" y="2284"/>
              <a:ext cx="1254" cy="923"/>
              <a:chOff x="192" y="2284"/>
              <a:chExt cx="1254" cy="923"/>
            </a:xfrm>
          </p:grpSpPr>
          <p:sp>
            <p:nvSpPr>
              <p:cNvPr id="1844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1844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1845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5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846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846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847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847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847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8473"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74"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75"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
        <p:nvSpPr>
          <p:cNvPr id="18476"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18477"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05369F8E-2B96-49AB-9BB6-CD2C62F22E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6350"/>
            <a:ext cx="9140825" cy="6851650"/>
            <a:chOff x="0" y="4"/>
            <a:chExt cx="5758" cy="4316"/>
          </a:xfrm>
        </p:grpSpPr>
        <p:sp>
          <p:nvSpPr>
            <p:cNvPr id="266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66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26629" name="Group 5"/>
            <p:cNvGrpSpPr>
              <a:grpSpLocks/>
            </p:cNvGrpSpPr>
            <p:nvPr userDrawn="1"/>
          </p:nvGrpSpPr>
          <p:grpSpPr bwMode="auto">
            <a:xfrm>
              <a:off x="0" y="4"/>
              <a:ext cx="5758" cy="4316"/>
              <a:chOff x="0" y="4"/>
              <a:chExt cx="5758" cy="4316"/>
            </a:xfrm>
          </p:grpSpPr>
          <p:sp>
            <p:nvSpPr>
              <p:cNvPr id="266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66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66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66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66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266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266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266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266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2663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
        <p:nvSpPr>
          <p:cNvPr id="266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266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612FD2B8-057A-49DD-843F-4B5BC469A3D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83"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228600" y="228600"/>
            <a:ext cx="8686800" cy="5943600"/>
            <a:chOff x="144" y="144"/>
            <a:chExt cx="5472" cy="3744"/>
          </a:xfrm>
        </p:grpSpPr>
        <p:sp>
          <p:nvSpPr>
            <p:cNvPr id="32771"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32774"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2775"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3277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32778"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778E3076-6C68-4444-BF20-45A2109281F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82"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319088" y="1828800"/>
            <a:ext cx="8824912" cy="5029200"/>
            <a:chOff x="201" y="1152"/>
            <a:chExt cx="5559" cy="3168"/>
          </a:xfrm>
        </p:grpSpPr>
        <p:sp>
          <p:nvSpPr>
            <p:cNvPr id="3993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3994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3994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3994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3994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994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3994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3994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3994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3994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3994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160D1B0A-7D37-4C03-9DC6-B95E9ED7E7F0}" type="slidenum">
              <a:rPr lang="en-US"/>
              <a:pPr/>
              <a:t>‹#›</a:t>
            </a:fld>
            <a:endParaRPr lang="en-US"/>
          </a:p>
        </p:txBody>
      </p:sp>
      <p:sp>
        <p:nvSpPr>
          <p:cNvPr id="3995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5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2"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85"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9159875" cy="6870700"/>
            <a:chOff x="0" y="0"/>
            <a:chExt cx="5770" cy="4328"/>
          </a:xfrm>
        </p:grpSpPr>
        <p:sp>
          <p:nvSpPr>
            <p:cNvPr id="4403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4403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4403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44038" name="Group 6"/>
            <p:cNvGrpSpPr>
              <a:grpSpLocks/>
            </p:cNvGrpSpPr>
            <p:nvPr/>
          </p:nvGrpSpPr>
          <p:grpSpPr bwMode="auto">
            <a:xfrm>
              <a:off x="4944" y="1"/>
              <a:ext cx="816" cy="3974"/>
              <a:chOff x="4944" y="1"/>
              <a:chExt cx="816" cy="3974"/>
            </a:xfrm>
          </p:grpSpPr>
          <p:grpSp>
            <p:nvGrpSpPr>
              <p:cNvPr id="44039" name="Group 7"/>
              <p:cNvGrpSpPr>
                <a:grpSpLocks/>
              </p:cNvGrpSpPr>
              <p:nvPr userDrawn="1"/>
            </p:nvGrpSpPr>
            <p:grpSpPr bwMode="auto">
              <a:xfrm>
                <a:off x="5280" y="1"/>
                <a:ext cx="480" cy="1430"/>
                <a:chOff x="5280" y="1"/>
                <a:chExt cx="480" cy="1430"/>
              </a:xfrm>
            </p:grpSpPr>
            <p:grpSp>
              <p:nvGrpSpPr>
                <p:cNvPr id="44040" name="Group 8"/>
                <p:cNvGrpSpPr>
                  <a:grpSpLocks/>
                </p:cNvGrpSpPr>
                <p:nvPr userDrawn="1"/>
              </p:nvGrpSpPr>
              <p:grpSpPr bwMode="auto">
                <a:xfrm rot="-5400000">
                  <a:off x="5484" y="0"/>
                  <a:ext cx="174" cy="176"/>
                  <a:chOff x="1657" y="323"/>
                  <a:chExt cx="1691" cy="2560"/>
                </a:xfrm>
              </p:grpSpPr>
              <p:grpSp>
                <p:nvGrpSpPr>
                  <p:cNvPr id="44041" name="Group 9"/>
                  <p:cNvGrpSpPr>
                    <a:grpSpLocks/>
                  </p:cNvGrpSpPr>
                  <p:nvPr/>
                </p:nvGrpSpPr>
                <p:grpSpPr bwMode="auto">
                  <a:xfrm>
                    <a:off x="1657" y="323"/>
                    <a:ext cx="1691" cy="2560"/>
                    <a:chOff x="1657" y="323"/>
                    <a:chExt cx="1691" cy="2560"/>
                  </a:xfrm>
                </p:grpSpPr>
                <p:sp>
                  <p:nvSpPr>
                    <p:cNvPr id="44042"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4043"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44044"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44045"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4046"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4047"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4048"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4049"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44050" name="Picture 18"/>
                <p:cNvPicPr>
                  <a:picLocks noChangeAspect="1" noChangeArrowheads="1"/>
                </p:cNvPicPr>
                <p:nvPr userDrawn="1"/>
              </p:nvPicPr>
              <p:blipFill>
                <a:blip r:embed="rId13"/>
                <a:srcRect/>
                <a:stretch>
                  <a:fillRect/>
                </a:stretch>
              </p:blipFill>
              <p:spPr bwMode="auto">
                <a:xfrm>
                  <a:off x="5280" y="144"/>
                  <a:ext cx="186" cy="183"/>
                </a:xfrm>
                <a:prstGeom prst="rect">
                  <a:avLst/>
                </a:prstGeom>
                <a:noFill/>
                <a:ln w="9525">
                  <a:noFill/>
                  <a:miter lim="800000"/>
                  <a:headEnd/>
                  <a:tailEnd/>
                </a:ln>
                <a:effectLst/>
              </p:spPr>
            </p:pic>
            <p:pic>
              <p:nvPicPr>
                <p:cNvPr id="44051" name="Picture 19"/>
                <p:cNvPicPr>
                  <a:picLocks noChangeAspect="1" noChangeArrowheads="1"/>
                </p:cNvPicPr>
                <p:nvPr userDrawn="1"/>
              </p:nvPicPr>
              <p:blipFill>
                <a:blip r:embed="rId13"/>
                <a:srcRect/>
                <a:stretch>
                  <a:fillRect/>
                </a:stretch>
              </p:blipFill>
              <p:spPr bwMode="auto">
                <a:xfrm>
                  <a:off x="5574" y="144"/>
                  <a:ext cx="186" cy="183"/>
                </a:xfrm>
                <a:prstGeom prst="rect">
                  <a:avLst/>
                </a:prstGeom>
                <a:noFill/>
                <a:ln w="9525">
                  <a:noFill/>
                  <a:miter lim="800000"/>
                  <a:headEnd/>
                  <a:tailEnd/>
                </a:ln>
                <a:effectLst/>
              </p:spPr>
            </p:pic>
            <p:pic>
              <p:nvPicPr>
                <p:cNvPr id="44052" name="Picture 20"/>
                <p:cNvPicPr>
                  <a:picLocks noChangeAspect="1" noChangeArrowheads="1"/>
                </p:cNvPicPr>
                <p:nvPr userDrawn="1"/>
              </p:nvPicPr>
              <p:blipFill>
                <a:blip r:embed="rId13"/>
                <a:srcRect/>
                <a:stretch>
                  <a:fillRect/>
                </a:stretch>
              </p:blipFill>
              <p:spPr bwMode="auto">
                <a:xfrm>
                  <a:off x="5424" y="336"/>
                  <a:ext cx="186" cy="183"/>
                </a:xfrm>
                <a:prstGeom prst="rect">
                  <a:avLst/>
                </a:prstGeom>
                <a:noFill/>
                <a:ln w="9525">
                  <a:noFill/>
                  <a:miter lim="800000"/>
                  <a:headEnd/>
                  <a:tailEnd/>
                </a:ln>
                <a:effectLst/>
              </p:spPr>
            </p:pic>
            <p:pic>
              <p:nvPicPr>
                <p:cNvPr id="44053" name="Picture 21"/>
                <p:cNvPicPr>
                  <a:picLocks noChangeAspect="1" noChangeArrowheads="1"/>
                </p:cNvPicPr>
                <p:nvPr userDrawn="1"/>
              </p:nvPicPr>
              <p:blipFill>
                <a:blip r:embed="rId13"/>
                <a:srcRect/>
                <a:stretch>
                  <a:fillRect/>
                </a:stretch>
              </p:blipFill>
              <p:spPr bwMode="auto">
                <a:xfrm>
                  <a:off x="5376" y="576"/>
                  <a:ext cx="186" cy="183"/>
                </a:xfrm>
                <a:prstGeom prst="rect">
                  <a:avLst/>
                </a:prstGeom>
                <a:noFill/>
                <a:ln w="9525">
                  <a:noFill/>
                  <a:miter lim="800000"/>
                  <a:headEnd/>
                  <a:tailEnd/>
                </a:ln>
                <a:effectLst/>
              </p:spPr>
            </p:pic>
            <p:pic>
              <p:nvPicPr>
                <p:cNvPr id="44054" name="Picture 22"/>
                <p:cNvPicPr>
                  <a:picLocks noChangeAspect="1" noChangeArrowheads="1"/>
                </p:cNvPicPr>
                <p:nvPr userDrawn="1"/>
              </p:nvPicPr>
              <p:blipFill>
                <a:blip r:embed="rId13"/>
                <a:srcRect/>
                <a:stretch>
                  <a:fillRect/>
                </a:stretch>
              </p:blipFill>
              <p:spPr bwMode="auto">
                <a:xfrm>
                  <a:off x="5574" y="528"/>
                  <a:ext cx="186" cy="183"/>
                </a:xfrm>
                <a:prstGeom prst="rect">
                  <a:avLst/>
                </a:prstGeom>
                <a:noFill/>
                <a:ln w="9525">
                  <a:noFill/>
                  <a:miter lim="800000"/>
                  <a:headEnd/>
                  <a:tailEnd/>
                </a:ln>
                <a:effectLst/>
              </p:spPr>
            </p:pic>
            <p:pic>
              <p:nvPicPr>
                <p:cNvPr id="44055" name="Picture 23"/>
                <p:cNvPicPr>
                  <a:picLocks noChangeAspect="1" noChangeArrowheads="1"/>
                </p:cNvPicPr>
                <p:nvPr userDrawn="1"/>
              </p:nvPicPr>
              <p:blipFill>
                <a:blip r:embed="rId13"/>
                <a:srcRect/>
                <a:stretch>
                  <a:fillRect/>
                </a:stretch>
              </p:blipFill>
              <p:spPr bwMode="auto">
                <a:xfrm>
                  <a:off x="5472" y="768"/>
                  <a:ext cx="186" cy="183"/>
                </a:xfrm>
                <a:prstGeom prst="rect">
                  <a:avLst/>
                </a:prstGeom>
                <a:noFill/>
                <a:ln w="9525">
                  <a:noFill/>
                  <a:miter lim="800000"/>
                  <a:headEnd/>
                  <a:tailEnd/>
                </a:ln>
                <a:effectLst/>
              </p:spPr>
            </p:pic>
            <p:pic>
              <p:nvPicPr>
                <p:cNvPr id="44056" name="Picture 24"/>
                <p:cNvPicPr>
                  <a:picLocks noChangeAspect="1" noChangeArrowheads="1"/>
                </p:cNvPicPr>
                <p:nvPr userDrawn="1"/>
              </p:nvPicPr>
              <p:blipFill>
                <a:blip r:embed="rId13"/>
                <a:srcRect/>
                <a:stretch>
                  <a:fillRect/>
                </a:stretch>
              </p:blipFill>
              <p:spPr bwMode="auto">
                <a:xfrm>
                  <a:off x="5574" y="1008"/>
                  <a:ext cx="186" cy="183"/>
                </a:xfrm>
                <a:prstGeom prst="rect">
                  <a:avLst/>
                </a:prstGeom>
                <a:noFill/>
                <a:ln w="9525">
                  <a:noFill/>
                  <a:miter lim="800000"/>
                  <a:headEnd/>
                  <a:tailEnd/>
                </a:ln>
                <a:effectLst/>
              </p:spPr>
            </p:pic>
            <p:pic>
              <p:nvPicPr>
                <p:cNvPr id="44057" name="Picture 25"/>
                <p:cNvPicPr>
                  <a:picLocks noChangeAspect="1" noChangeArrowheads="1"/>
                </p:cNvPicPr>
                <p:nvPr userDrawn="1"/>
              </p:nvPicPr>
              <p:blipFill>
                <a:blip r:embed="rId13"/>
                <a:srcRect/>
                <a:stretch>
                  <a:fillRect/>
                </a:stretch>
              </p:blipFill>
              <p:spPr bwMode="auto">
                <a:xfrm>
                  <a:off x="5574" y="1248"/>
                  <a:ext cx="186" cy="183"/>
                </a:xfrm>
                <a:prstGeom prst="rect">
                  <a:avLst/>
                </a:prstGeom>
                <a:noFill/>
                <a:ln w="9525">
                  <a:noFill/>
                  <a:miter lim="800000"/>
                  <a:headEnd/>
                  <a:tailEnd/>
                </a:ln>
                <a:effectLst/>
              </p:spPr>
            </p:pic>
          </p:grpSp>
          <p:grpSp>
            <p:nvGrpSpPr>
              <p:cNvPr id="44058" name="Group 26"/>
              <p:cNvGrpSpPr>
                <a:grpSpLocks/>
              </p:cNvGrpSpPr>
              <p:nvPr userDrawn="1"/>
            </p:nvGrpSpPr>
            <p:grpSpPr bwMode="auto">
              <a:xfrm>
                <a:off x="4944" y="1008"/>
                <a:ext cx="522" cy="2967"/>
                <a:chOff x="4944" y="1008"/>
                <a:chExt cx="522" cy="2967"/>
              </a:xfrm>
            </p:grpSpPr>
            <p:pic>
              <p:nvPicPr>
                <p:cNvPr id="44059" name="Picture 27"/>
                <p:cNvPicPr>
                  <a:picLocks noChangeAspect="1" noChangeArrowheads="1"/>
                </p:cNvPicPr>
                <p:nvPr userDrawn="1"/>
              </p:nvPicPr>
              <p:blipFill>
                <a:blip r:embed="rId13"/>
                <a:srcRect/>
                <a:stretch>
                  <a:fillRect/>
                </a:stretch>
              </p:blipFill>
              <p:spPr bwMode="auto">
                <a:xfrm>
                  <a:off x="5136" y="1008"/>
                  <a:ext cx="186" cy="183"/>
                </a:xfrm>
                <a:prstGeom prst="rect">
                  <a:avLst/>
                </a:prstGeom>
                <a:noFill/>
                <a:ln w="9525">
                  <a:noFill/>
                  <a:miter lim="800000"/>
                  <a:headEnd/>
                  <a:tailEnd/>
                </a:ln>
                <a:effectLst/>
              </p:spPr>
            </p:pic>
            <p:pic>
              <p:nvPicPr>
                <p:cNvPr id="44060" name="Picture 28"/>
                <p:cNvPicPr>
                  <a:picLocks noChangeAspect="1" noChangeArrowheads="1"/>
                </p:cNvPicPr>
                <p:nvPr userDrawn="1"/>
              </p:nvPicPr>
              <p:blipFill>
                <a:blip r:embed="rId13"/>
                <a:srcRect/>
                <a:stretch>
                  <a:fillRect/>
                </a:stretch>
              </p:blipFill>
              <p:spPr bwMode="auto">
                <a:xfrm>
                  <a:off x="5184" y="1200"/>
                  <a:ext cx="186" cy="183"/>
                </a:xfrm>
                <a:prstGeom prst="rect">
                  <a:avLst/>
                </a:prstGeom>
                <a:noFill/>
                <a:ln w="9525">
                  <a:noFill/>
                  <a:miter lim="800000"/>
                  <a:headEnd/>
                  <a:tailEnd/>
                </a:ln>
                <a:effectLst/>
              </p:spPr>
            </p:pic>
            <p:pic>
              <p:nvPicPr>
                <p:cNvPr id="44061" name="Picture 29"/>
                <p:cNvPicPr>
                  <a:picLocks noChangeAspect="1" noChangeArrowheads="1"/>
                </p:cNvPicPr>
                <p:nvPr userDrawn="1"/>
              </p:nvPicPr>
              <p:blipFill>
                <a:blip r:embed="rId13"/>
                <a:srcRect/>
                <a:stretch>
                  <a:fillRect/>
                </a:stretch>
              </p:blipFill>
              <p:spPr bwMode="auto">
                <a:xfrm>
                  <a:off x="5136" y="1584"/>
                  <a:ext cx="186" cy="183"/>
                </a:xfrm>
                <a:prstGeom prst="rect">
                  <a:avLst/>
                </a:prstGeom>
                <a:noFill/>
                <a:ln w="9525">
                  <a:noFill/>
                  <a:miter lim="800000"/>
                  <a:headEnd/>
                  <a:tailEnd/>
                </a:ln>
                <a:effectLst/>
              </p:spPr>
            </p:pic>
            <p:pic>
              <p:nvPicPr>
                <p:cNvPr id="44062" name="Picture 30"/>
                <p:cNvPicPr>
                  <a:picLocks noChangeAspect="1" noChangeArrowheads="1"/>
                </p:cNvPicPr>
                <p:nvPr userDrawn="1"/>
              </p:nvPicPr>
              <p:blipFill>
                <a:blip r:embed="rId13"/>
                <a:srcRect/>
                <a:stretch>
                  <a:fillRect/>
                </a:stretch>
              </p:blipFill>
              <p:spPr bwMode="auto">
                <a:xfrm>
                  <a:off x="5280" y="1728"/>
                  <a:ext cx="186" cy="183"/>
                </a:xfrm>
                <a:prstGeom prst="rect">
                  <a:avLst/>
                </a:prstGeom>
                <a:noFill/>
                <a:ln w="9525">
                  <a:noFill/>
                  <a:miter lim="800000"/>
                  <a:headEnd/>
                  <a:tailEnd/>
                </a:ln>
                <a:effectLst/>
              </p:spPr>
            </p:pic>
            <p:pic>
              <p:nvPicPr>
                <p:cNvPr id="44063" name="Picture 31"/>
                <p:cNvPicPr>
                  <a:picLocks noChangeAspect="1" noChangeArrowheads="1"/>
                </p:cNvPicPr>
                <p:nvPr userDrawn="1"/>
              </p:nvPicPr>
              <p:blipFill>
                <a:blip r:embed="rId13"/>
                <a:srcRect/>
                <a:stretch>
                  <a:fillRect/>
                </a:stretch>
              </p:blipFill>
              <p:spPr bwMode="auto">
                <a:xfrm>
                  <a:off x="5040" y="1824"/>
                  <a:ext cx="186" cy="183"/>
                </a:xfrm>
                <a:prstGeom prst="rect">
                  <a:avLst/>
                </a:prstGeom>
                <a:noFill/>
                <a:ln w="9525">
                  <a:noFill/>
                  <a:miter lim="800000"/>
                  <a:headEnd/>
                  <a:tailEnd/>
                </a:ln>
                <a:effectLst/>
              </p:spPr>
            </p:pic>
            <p:pic>
              <p:nvPicPr>
                <p:cNvPr id="44064" name="Picture 32"/>
                <p:cNvPicPr>
                  <a:picLocks noChangeAspect="1" noChangeArrowheads="1"/>
                </p:cNvPicPr>
                <p:nvPr userDrawn="1"/>
              </p:nvPicPr>
              <p:blipFill>
                <a:blip r:embed="rId13"/>
                <a:srcRect/>
                <a:stretch>
                  <a:fillRect/>
                </a:stretch>
              </p:blipFill>
              <p:spPr bwMode="auto">
                <a:xfrm>
                  <a:off x="5088" y="2016"/>
                  <a:ext cx="186" cy="183"/>
                </a:xfrm>
                <a:prstGeom prst="rect">
                  <a:avLst/>
                </a:prstGeom>
                <a:noFill/>
                <a:ln w="9525">
                  <a:noFill/>
                  <a:miter lim="800000"/>
                  <a:headEnd/>
                  <a:tailEnd/>
                </a:ln>
                <a:effectLst/>
              </p:spPr>
            </p:pic>
            <p:pic>
              <p:nvPicPr>
                <p:cNvPr id="44065" name="Picture 33"/>
                <p:cNvPicPr>
                  <a:picLocks noChangeAspect="1" noChangeArrowheads="1"/>
                </p:cNvPicPr>
                <p:nvPr userDrawn="1"/>
              </p:nvPicPr>
              <p:blipFill>
                <a:blip r:embed="rId13"/>
                <a:srcRect/>
                <a:stretch>
                  <a:fillRect/>
                </a:stretch>
              </p:blipFill>
              <p:spPr bwMode="auto">
                <a:xfrm>
                  <a:off x="5280" y="2064"/>
                  <a:ext cx="186" cy="183"/>
                </a:xfrm>
                <a:prstGeom prst="rect">
                  <a:avLst/>
                </a:prstGeom>
                <a:noFill/>
                <a:ln w="9525">
                  <a:noFill/>
                  <a:miter lim="800000"/>
                  <a:headEnd/>
                  <a:tailEnd/>
                </a:ln>
                <a:effectLst/>
              </p:spPr>
            </p:pic>
            <p:pic>
              <p:nvPicPr>
                <p:cNvPr id="44066" name="Picture 34"/>
                <p:cNvPicPr>
                  <a:picLocks noChangeAspect="1" noChangeArrowheads="1"/>
                </p:cNvPicPr>
                <p:nvPr userDrawn="1"/>
              </p:nvPicPr>
              <p:blipFill>
                <a:blip r:embed="rId13"/>
                <a:srcRect/>
                <a:stretch>
                  <a:fillRect/>
                </a:stretch>
              </p:blipFill>
              <p:spPr bwMode="auto">
                <a:xfrm>
                  <a:off x="5232" y="2352"/>
                  <a:ext cx="186" cy="183"/>
                </a:xfrm>
                <a:prstGeom prst="rect">
                  <a:avLst/>
                </a:prstGeom>
                <a:noFill/>
                <a:ln w="9525">
                  <a:noFill/>
                  <a:miter lim="800000"/>
                  <a:headEnd/>
                  <a:tailEnd/>
                </a:ln>
                <a:effectLst/>
              </p:spPr>
            </p:pic>
            <p:pic>
              <p:nvPicPr>
                <p:cNvPr id="44067" name="Picture 35"/>
                <p:cNvPicPr>
                  <a:picLocks noChangeAspect="1" noChangeArrowheads="1"/>
                </p:cNvPicPr>
                <p:nvPr userDrawn="1"/>
              </p:nvPicPr>
              <p:blipFill>
                <a:blip r:embed="rId13"/>
                <a:srcRect/>
                <a:stretch>
                  <a:fillRect/>
                </a:stretch>
              </p:blipFill>
              <p:spPr bwMode="auto">
                <a:xfrm>
                  <a:off x="4992" y="2208"/>
                  <a:ext cx="186" cy="183"/>
                </a:xfrm>
                <a:prstGeom prst="rect">
                  <a:avLst/>
                </a:prstGeom>
                <a:noFill/>
                <a:ln w="9525">
                  <a:noFill/>
                  <a:miter lim="800000"/>
                  <a:headEnd/>
                  <a:tailEnd/>
                </a:ln>
                <a:effectLst/>
              </p:spPr>
            </p:pic>
            <p:pic>
              <p:nvPicPr>
                <p:cNvPr id="44068" name="Picture 36"/>
                <p:cNvPicPr>
                  <a:picLocks noChangeAspect="1" noChangeArrowheads="1"/>
                </p:cNvPicPr>
                <p:nvPr userDrawn="1"/>
              </p:nvPicPr>
              <p:blipFill>
                <a:blip r:embed="rId13"/>
                <a:srcRect/>
                <a:stretch>
                  <a:fillRect/>
                </a:stretch>
              </p:blipFill>
              <p:spPr bwMode="auto">
                <a:xfrm>
                  <a:off x="4992" y="2448"/>
                  <a:ext cx="186" cy="183"/>
                </a:xfrm>
                <a:prstGeom prst="rect">
                  <a:avLst/>
                </a:prstGeom>
                <a:noFill/>
                <a:ln w="9525">
                  <a:noFill/>
                  <a:miter lim="800000"/>
                  <a:headEnd/>
                  <a:tailEnd/>
                </a:ln>
                <a:effectLst/>
              </p:spPr>
            </p:pic>
            <p:pic>
              <p:nvPicPr>
                <p:cNvPr id="44069" name="Picture 37"/>
                <p:cNvPicPr>
                  <a:picLocks noChangeAspect="1" noChangeArrowheads="1"/>
                </p:cNvPicPr>
                <p:nvPr userDrawn="1"/>
              </p:nvPicPr>
              <p:blipFill>
                <a:blip r:embed="rId13"/>
                <a:srcRect/>
                <a:stretch>
                  <a:fillRect/>
                </a:stretch>
              </p:blipFill>
              <p:spPr bwMode="auto">
                <a:xfrm>
                  <a:off x="5136" y="2592"/>
                  <a:ext cx="186" cy="183"/>
                </a:xfrm>
                <a:prstGeom prst="rect">
                  <a:avLst/>
                </a:prstGeom>
                <a:noFill/>
                <a:ln w="9525">
                  <a:noFill/>
                  <a:miter lim="800000"/>
                  <a:headEnd/>
                  <a:tailEnd/>
                </a:ln>
                <a:effectLst/>
              </p:spPr>
            </p:pic>
            <p:pic>
              <p:nvPicPr>
                <p:cNvPr id="44070" name="Picture 38"/>
                <p:cNvPicPr>
                  <a:picLocks noChangeAspect="1" noChangeArrowheads="1"/>
                </p:cNvPicPr>
                <p:nvPr userDrawn="1"/>
              </p:nvPicPr>
              <p:blipFill>
                <a:blip r:embed="rId13"/>
                <a:srcRect/>
                <a:stretch>
                  <a:fillRect/>
                </a:stretch>
              </p:blipFill>
              <p:spPr bwMode="auto">
                <a:xfrm>
                  <a:off x="5232" y="1392"/>
                  <a:ext cx="186" cy="183"/>
                </a:xfrm>
                <a:prstGeom prst="rect">
                  <a:avLst/>
                </a:prstGeom>
                <a:noFill/>
                <a:ln w="9525">
                  <a:noFill/>
                  <a:miter lim="800000"/>
                  <a:headEnd/>
                  <a:tailEnd/>
                </a:ln>
                <a:effectLst/>
              </p:spPr>
            </p:pic>
            <p:pic>
              <p:nvPicPr>
                <p:cNvPr id="44071" name="Picture 39"/>
                <p:cNvPicPr>
                  <a:picLocks noChangeAspect="1" noChangeArrowheads="1"/>
                </p:cNvPicPr>
                <p:nvPr userDrawn="1"/>
              </p:nvPicPr>
              <p:blipFill>
                <a:blip r:embed="rId13"/>
                <a:srcRect/>
                <a:stretch>
                  <a:fillRect/>
                </a:stretch>
              </p:blipFill>
              <p:spPr bwMode="auto">
                <a:xfrm>
                  <a:off x="4944" y="2736"/>
                  <a:ext cx="186" cy="183"/>
                </a:xfrm>
                <a:prstGeom prst="rect">
                  <a:avLst/>
                </a:prstGeom>
                <a:noFill/>
                <a:ln w="9525">
                  <a:noFill/>
                  <a:miter lim="800000"/>
                  <a:headEnd/>
                  <a:tailEnd/>
                </a:ln>
                <a:effectLst/>
              </p:spPr>
            </p:pic>
            <p:pic>
              <p:nvPicPr>
                <p:cNvPr id="44072" name="Picture 40"/>
                <p:cNvPicPr>
                  <a:picLocks noChangeAspect="1" noChangeArrowheads="1"/>
                </p:cNvPicPr>
                <p:nvPr userDrawn="1"/>
              </p:nvPicPr>
              <p:blipFill>
                <a:blip r:embed="rId13"/>
                <a:srcRect/>
                <a:stretch>
                  <a:fillRect/>
                </a:stretch>
              </p:blipFill>
              <p:spPr bwMode="auto">
                <a:xfrm>
                  <a:off x="4992" y="3072"/>
                  <a:ext cx="186" cy="183"/>
                </a:xfrm>
                <a:prstGeom prst="rect">
                  <a:avLst/>
                </a:prstGeom>
                <a:noFill/>
                <a:ln w="9525">
                  <a:noFill/>
                  <a:miter lim="800000"/>
                  <a:headEnd/>
                  <a:tailEnd/>
                </a:ln>
                <a:effectLst/>
              </p:spPr>
            </p:pic>
            <p:pic>
              <p:nvPicPr>
                <p:cNvPr id="44073" name="Picture 41"/>
                <p:cNvPicPr>
                  <a:picLocks noChangeAspect="1" noChangeArrowheads="1"/>
                </p:cNvPicPr>
                <p:nvPr userDrawn="1"/>
              </p:nvPicPr>
              <p:blipFill>
                <a:blip r:embed="rId13"/>
                <a:srcRect/>
                <a:stretch>
                  <a:fillRect/>
                </a:stretch>
              </p:blipFill>
              <p:spPr bwMode="auto">
                <a:xfrm>
                  <a:off x="5232" y="3312"/>
                  <a:ext cx="186" cy="183"/>
                </a:xfrm>
                <a:prstGeom prst="rect">
                  <a:avLst/>
                </a:prstGeom>
                <a:noFill/>
                <a:ln w="9525">
                  <a:noFill/>
                  <a:miter lim="800000"/>
                  <a:headEnd/>
                  <a:tailEnd/>
                </a:ln>
                <a:effectLst/>
              </p:spPr>
            </p:pic>
            <p:pic>
              <p:nvPicPr>
                <p:cNvPr id="44074" name="Picture 42"/>
                <p:cNvPicPr>
                  <a:picLocks noChangeAspect="1" noChangeArrowheads="1"/>
                </p:cNvPicPr>
                <p:nvPr userDrawn="1"/>
              </p:nvPicPr>
              <p:blipFill>
                <a:blip r:embed="rId13"/>
                <a:srcRect/>
                <a:stretch>
                  <a:fillRect/>
                </a:stretch>
              </p:blipFill>
              <p:spPr bwMode="auto">
                <a:xfrm>
                  <a:off x="4992" y="3408"/>
                  <a:ext cx="186" cy="183"/>
                </a:xfrm>
                <a:prstGeom prst="rect">
                  <a:avLst/>
                </a:prstGeom>
                <a:noFill/>
                <a:ln w="9525">
                  <a:noFill/>
                  <a:miter lim="800000"/>
                  <a:headEnd/>
                  <a:tailEnd/>
                </a:ln>
                <a:effectLst/>
              </p:spPr>
            </p:pic>
            <p:pic>
              <p:nvPicPr>
                <p:cNvPr id="44075" name="Picture 43"/>
                <p:cNvPicPr>
                  <a:picLocks noChangeAspect="1" noChangeArrowheads="1"/>
                </p:cNvPicPr>
                <p:nvPr userDrawn="1"/>
              </p:nvPicPr>
              <p:blipFill>
                <a:blip r:embed="rId13"/>
                <a:srcRect/>
                <a:stretch>
                  <a:fillRect/>
                </a:stretch>
              </p:blipFill>
              <p:spPr bwMode="auto">
                <a:xfrm>
                  <a:off x="5088" y="3552"/>
                  <a:ext cx="186" cy="183"/>
                </a:xfrm>
                <a:prstGeom prst="rect">
                  <a:avLst/>
                </a:prstGeom>
                <a:noFill/>
                <a:ln w="9525">
                  <a:noFill/>
                  <a:miter lim="800000"/>
                  <a:headEnd/>
                  <a:tailEnd/>
                </a:ln>
                <a:effectLst/>
              </p:spPr>
            </p:pic>
            <p:pic>
              <p:nvPicPr>
                <p:cNvPr id="44076" name="Picture 44"/>
                <p:cNvPicPr>
                  <a:picLocks noChangeAspect="1" noChangeArrowheads="1"/>
                </p:cNvPicPr>
                <p:nvPr userDrawn="1"/>
              </p:nvPicPr>
              <p:blipFill>
                <a:blip r:embed="rId13"/>
                <a:srcRect/>
                <a:stretch>
                  <a:fillRect/>
                </a:stretch>
              </p:blipFill>
              <p:spPr bwMode="auto">
                <a:xfrm>
                  <a:off x="4992" y="3792"/>
                  <a:ext cx="186" cy="183"/>
                </a:xfrm>
                <a:prstGeom prst="rect">
                  <a:avLst/>
                </a:prstGeom>
                <a:noFill/>
                <a:ln w="9525">
                  <a:noFill/>
                  <a:miter lim="800000"/>
                  <a:headEnd/>
                  <a:tailEnd/>
                </a:ln>
                <a:effectLst/>
              </p:spPr>
            </p:pic>
            <p:pic>
              <p:nvPicPr>
                <p:cNvPr id="44077" name="Picture 45"/>
                <p:cNvPicPr>
                  <a:picLocks noChangeAspect="1" noChangeArrowheads="1"/>
                </p:cNvPicPr>
                <p:nvPr userDrawn="1"/>
              </p:nvPicPr>
              <p:blipFill>
                <a:blip r:embed="rId13"/>
                <a:srcRect/>
                <a:stretch>
                  <a:fillRect/>
                </a:stretch>
              </p:blipFill>
              <p:spPr bwMode="auto">
                <a:xfrm>
                  <a:off x="5184" y="3696"/>
                  <a:ext cx="186" cy="183"/>
                </a:xfrm>
                <a:prstGeom prst="rect">
                  <a:avLst/>
                </a:prstGeom>
                <a:noFill/>
                <a:ln w="9525">
                  <a:noFill/>
                  <a:miter lim="800000"/>
                  <a:headEnd/>
                  <a:tailEnd/>
                </a:ln>
                <a:effectLst/>
              </p:spPr>
            </p:pic>
          </p:grpSp>
        </p:grpSp>
        <p:sp>
          <p:nvSpPr>
            <p:cNvPr id="44078"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44079"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4080"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44081"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n-US"/>
            </a:p>
          </p:txBody>
        </p:sp>
        <p:sp>
          <p:nvSpPr>
            <p:cNvPr id="44082"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n-US"/>
            </a:p>
          </p:txBody>
        </p:sp>
        <p:sp>
          <p:nvSpPr>
            <p:cNvPr id="44083"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4084"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44085"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4408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44087"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4088"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44089"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90"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91"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4092"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4093"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F3EC921-A8AC-4A12-9386-07CBAC4A09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47107" name="Group 3"/>
          <p:cNvGrpSpPr>
            <a:grpSpLocks/>
          </p:cNvGrpSpPr>
          <p:nvPr/>
        </p:nvGrpSpPr>
        <p:grpSpPr bwMode="auto">
          <a:xfrm>
            <a:off x="3175" y="4267200"/>
            <a:ext cx="9140825" cy="2590800"/>
            <a:chOff x="2" y="2688"/>
            <a:chExt cx="5758" cy="1632"/>
          </a:xfrm>
        </p:grpSpPr>
        <p:sp>
          <p:nvSpPr>
            <p:cNvPr id="4710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47109" name="Group 5"/>
            <p:cNvGrpSpPr>
              <a:grpSpLocks/>
            </p:cNvGrpSpPr>
            <p:nvPr userDrawn="1"/>
          </p:nvGrpSpPr>
          <p:grpSpPr bwMode="auto">
            <a:xfrm>
              <a:off x="3528" y="3715"/>
              <a:ext cx="792" cy="521"/>
              <a:chOff x="3527" y="3715"/>
              <a:chExt cx="792" cy="521"/>
            </a:xfrm>
          </p:grpSpPr>
          <p:sp>
            <p:nvSpPr>
              <p:cNvPr id="4711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4711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4711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1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4711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1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4711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4711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1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4711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4712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47121" name="Group 17"/>
            <p:cNvGrpSpPr>
              <a:grpSpLocks/>
            </p:cNvGrpSpPr>
            <p:nvPr userDrawn="1"/>
          </p:nvGrpSpPr>
          <p:grpSpPr bwMode="auto">
            <a:xfrm>
              <a:off x="1776" y="3631"/>
              <a:ext cx="1626" cy="683"/>
              <a:chOff x="1776" y="3631"/>
              <a:chExt cx="1626" cy="683"/>
            </a:xfrm>
          </p:grpSpPr>
          <p:sp>
            <p:nvSpPr>
              <p:cNvPr id="4712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712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712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712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712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712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712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712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713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4713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4713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4713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4713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4713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4713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3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3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3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47140" name="Group 36"/>
            <p:cNvGrpSpPr>
              <a:grpSpLocks/>
            </p:cNvGrpSpPr>
            <p:nvPr userDrawn="1"/>
          </p:nvGrpSpPr>
          <p:grpSpPr bwMode="auto">
            <a:xfrm>
              <a:off x="4128" y="3360"/>
              <a:ext cx="1351" cy="821"/>
              <a:chOff x="4128" y="3360"/>
              <a:chExt cx="1351" cy="821"/>
            </a:xfrm>
          </p:grpSpPr>
          <p:sp>
            <p:nvSpPr>
              <p:cNvPr id="4714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4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4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4714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4714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4715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5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5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4715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4715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5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715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5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47158" name="Group 54"/>
            <p:cNvGrpSpPr>
              <a:grpSpLocks/>
            </p:cNvGrpSpPr>
            <p:nvPr userDrawn="1"/>
          </p:nvGrpSpPr>
          <p:grpSpPr bwMode="auto">
            <a:xfrm>
              <a:off x="5280" y="3024"/>
              <a:ext cx="425" cy="258"/>
              <a:chOff x="5280" y="3024"/>
              <a:chExt cx="425" cy="258"/>
            </a:xfrm>
          </p:grpSpPr>
          <p:sp>
            <p:nvSpPr>
              <p:cNvPr id="4715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716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716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47166" name="Group 62"/>
              <p:cNvGrpSpPr>
                <a:grpSpLocks/>
              </p:cNvGrpSpPr>
              <p:nvPr/>
            </p:nvGrpSpPr>
            <p:grpSpPr bwMode="auto">
              <a:xfrm>
                <a:off x="5381" y="3085"/>
                <a:ext cx="227" cy="132"/>
                <a:chOff x="5381" y="3085"/>
                <a:chExt cx="227" cy="132"/>
              </a:xfrm>
            </p:grpSpPr>
            <p:sp>
              <p:nvSpPr>
                <p:cNvPr id="4716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716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716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717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717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717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7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4717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717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33090418-4D6A-475A-8F90-78545DC7929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86"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228600"/>
            <a:ext cx="8534400" cy="1470025"/>
          </a:xfrm>
        </p:spPr>
        <p:txBody>
          <a:bodyPr/>
          <a:lstStyle/>
          <a:p>
            <a:r>
              <a:rPr lang="en-US" sz="4800"/>
              <a:t>So… You’ve decided to go to</a:t>
            </a:r>
            <a:br>
              <a:rPr lang="en-US" sz="4800"/>
            </a:br>
            <a:r>
              <a:rPr lang="en-US" sz="4800"/>
              <a:t>Gilligan’s Island…</a:t>
            </a:r>
          </a:p>
        </p:txBody>
      </p:sp>
      <p:pic>
        <p:nvPicPr>
          <p:cNvPr id="2053" name="Picture 5" descr="getlos2t"/>
          <p:cNvPicPr>
            <a:picLocks noChangeAspect="1" noChangeArrowheads="1"/>
          </p:cNvPicPr>
          <p:nvPr/>
        </p:nvPicPr>
        <p:blipFill>
          <a:blip r:embed="rId2"/>
          <a:srcRect/>
          <a:stretch>
            <a:fillRect/>
          </a:stretch>
        </p:blipFill>
        <p:spPr bwMode="auto">
          <a:xfrm>
            <a:off x="4495800" y="1752600"/>
            <a:ext cx="4343400" cy="4259263"/>
          </a:xfrm>
          <a:prstGeom prst="rect">
            <a:avLst/>
          </a:prstGeom>
          <a:noFill/>
        </p:spPr>
      </p:pic>
      <p:sp>
        <p:nvSpPr>
          <p:cNvPr id="2054" name="Text Box 6"/>
          <p:cNvSpPr txBox="1">
            <a:spLocks noChangeArrowheads="1"/>
          </p:cNvSpPr>
          <p:nvPr/>
        </p:nvSpPr>
        <p:spPr bwMode="auto">
          <a:xfrm>
            <a:off x="685800" y="2895600"/>
            <a:ext cx="3048000" cy="1735138"/>
          </a:xfrm>
          <a:prstGeom prst="rect">
            <a:avLst/>
          </a:prstGeom>
          <a:noFill/>
          <a:ln w="9525">
            <a:noFill/>
            <a:miter lim="800000"/>
            <a:headEnd/>
            <a:tailEnd/>
          </a:ln>
          <a:effectLst/>
        </p:spPr>
        <p:txBody>
          <a:bodyPr>
            <a:spAutoFit/>
          </a:bodyPr>
          <a:lstStyle/>
          <a:p>
            <a:pPr>
              <a:spcBef>
                <a:spcPct val="50000"/>
              </a:spcBef>
            </a:pPr>
            <a:r>
              <a:rPr lang="en-US" sz="2400"/>
              <a:t>GREAT CHOICE!</a:t>
            </a:r>
          </a:p>
          <a:p>
            <a:pPr>
              <a:spcBef>
                <a:spcPct val="50000"/>
              </a:spcBef>
            </a:pPr>
            <a:r>
              <a:rPr lang="en-US" sz="2400"/>
              <a:t>Here is an overview on your experience at Gilligan’s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770" decel="100000"/>
                                        <p:tgtEl>
                                          <p:spTgt spid="2053"/>
                                        </p:tgtEl>
                                      </p:cBhvr>
                                    </p:animEffect>
                                    <p:animScale>
                                      <p:cBhvr>
                                        <p:cTn id="13" dur="770" decel="100000"/>
                                        <p:tgtEl>
                                          <p:spTgt spid="2053"/>
                                        </p:tgtEl>
                                      </p:cBhvr>
                                      <p:from x="10000" y="10000"/>
                                      <p:to x="200000" y="450000"/>
                                    </p:animScale>
                                    <p:animScale>
                                      <p:cBhvr>
                                        <p:cTn id="14" dur="1230" accel="100000" fill="hold">
                                          <p:stCondLst>
                                            <p:cond delay="770"/>
                                          </p:stCondLst>
                                        </p:cTn>
                                        <p:tgtEl>
                                          <p:spTgt spid="2053"/>
                                        </p:tgtEl>
                                      </p:cBhvr>
                                      <p:from x="200000" y="450000"/>
                                      <p:to x="100000" y="100000"/>
                                    </p:animScale>
                                    <p:set>
                                      <p:cBhvr>
                                        <p:cTn id="15" dur="770" fill="hold"/>
                                        <p:tgtEl>
                                          <p:spTgt spid="2053"/>
                                        </p:tgtEl>
                                        <p:attrNameLst>
                                          <p:attrName>ppt_x</p:attrName>
                                        </p:attrNameLst>
                                      </p:cBhvr>
                                      <p:to>
                                        <p:strVal val="(0.5)"/>
                                      </p:to>
                                    </p:set>
                                    <p:anim from="(0.5)" to="(#ppt_x)" calcmode="lin" valueType="num">
                                      <p:cBhvr>
                                        <p:cTn id="16" dur="1230" accel="100000" fill="hold">
                                          <p:stCondLst>
                                            <p:cond delay="770"/>
                                          </p:stCondLst>
                                        </p:cTn>
                                        <p:tgtEl>
                                          <p:spTgt spid="2053"/>
                                        </p:tgtEl>
                                        <p:attrNameLst>
                                          <p:attrName>ppt_x</p:attrName>
                                        </p:attrNameLst>
                                      </p:cBhvr>
                                    </p:anim>
                                    <p:set>
                                      <p:cBhvr>
                                        <p:cTn id="17" dur="770" fill="hold"/>
                                        <p:tgtEl>
                                          <p:spTgt spid="2053"/>
                                        </p:tgtEl>
                                        <p:attrNameLst>
                                          <p:attrName>ppt_y</p:attrName>
                                        </p:attrNameLst>
                                      </p:cBhvr>
                                      <p:to>
                                        <p:strVal val="(#ppt_y+0.4)"/>
                                      </p:to>
                                    </p:set>
                                    <p:anim from="(#ppt_y+0.4)" to="(#ppt_y)" calcmode="lin" valueType="num">
                                      <p:cBhvr>
                                        <p:cTn id="18" dur="1230" accel="100000" fill="hold">
                                          <p:stCondLst>
                                            <p:cond delay="770"/>
                                          </p:stCondLst>
                                        </p:cTn>
                                        <p:tgtEl>
                                          <p:spTgt spid="2053"/>
                                        </p:tgtEl>
                                        <p:attrNameLst>
                                          <p:attrName>ppt_y</p:attrName>
                                        </p:attrNameLst>
                                      </p:cBhvr>
                                    </p:anim>
                                  </p:childTnLst>
                                </p:cTn>
                              </p:par>
                            </p:childTnLst>
                          </p:cTn>
                        </p:par>
                        <p:par>
                          <p:cTn id="19" fill="hold">
                            <p:stCondLst>
                              <p:cond delay="2000"/>
                            </p:stCondLst>
                            <p:childTnLst>
                              <p:par>
                                <p:cTn id="20" presetID="51" presetClass="entr" presetSubtype="0" fill="hold" grpId="0" nodeType="after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770" decel="100000"/>
                                        <p:tgtEl>
                                          <p:spTgt spid="2054"/>
                                        </p:tgtEl>
                                      </p:cBhvr>
                                    </p:animEffect>
                                    <p:animScale>
                                      <p:cBhvr>
                                        <p:cTn id="23" dur="770" decel="100000"/>
                                        <p:tgtEl>
                                          <p:spTgt spid="2054"/>
                                        </p:tgtEl>
                                      </p:cBhvr>
                                      <p:from x="10000" y="10000"/>
                                      <p:to x="200000" y="450000"/>
                                    </p:animScale>
                                    <p:animScale>
                                      <p:cBhvr>
                                        <p:cTn id="24" dur="1230" accel="100000" fill="hold">
                                          <p:stCondLst>
                                            <p:cond delay="770"/>
                                          </p:stCondLst>
                                        </p:cTn>
                                        <p:tgtEl>
                                          <p:spTgt spid="2054"/>
                                        </p:tgtEl>
                                      </p:cBhvr>
                                      <p:from x="200000" y="450000"/>
                                      <p:to x="100000" y="100000"/>
                                    </p:animScale>
                                    <p:set>
                                      <p:cBhvr>
                                        <p:cTn id="25" dur="770" fill="hold"/>
                                        <p:tgtEl>
                                          <p:spTgt spid="2054"/>
                                        </p:tgtEl>
                                        <p:attrNameLst>
                                          <p:attrName>ppt_x</p:attrName>
                                        </p:attrNameLst>
                                      </p:cBhvr>
                                      <p:to>
                                        <p:strVal val="(0.5)"/>
                                      </p:to>
                                    </p:set>
                                    <p:anim from="(0.5)" to="(#ppt_x)" calcmode="lin" valueType="num">
                                      <p:cBhvr>
                                        <p:cTn id="26" dur="1230" accel="100000" fill="hold">
                                          <p:stCondLst>
                                            <p:cond delay="770"/>
                                          </p:stCondLst>
                                        </p:cTn>
                                        <p:tgtEl>
                                          <p:spTgt spid="2054"/>
                                        </p:tgtEl>
                                        <p:attrNameLst>
                                          <p:attrName>ppt_x</p:attrName>
                                        </p:attrNameLst>
                                      </p:cBhvr>
                                    </p:anim>
                                    <p:set>
                                      <p:cBhvr>
                                        <p:cTn id="27" dur="770" fill="hold"/>
                                        <p:tgtEl>
                                          <p:spTgt spid="2054"/>
                                        </p:tgtEl>
                                        <p:attrNameLst>
                                          <p:attrName>ppt_y</p:attrName>
                                        </p:attrNameLst>
                                      </p:cBhvr>
                                      <p:to>
                                        <p:strVal val="(#ppt_y+0.4)"/>
                                      </p:to>
                                    </p:set>
                                    <p:anim from="(#ppt_y+0.4)" to="(#ppt_y)" calcmode="lin" valueType="num">
                                      <p:cBhvr>
                                        <p:cTn id="28" dur="1230" accel="100000" fill="hold">
                                          <p:stCondLst>
                                            <p:cond delay="770"/>
                                          </p:stCondLst>
                                        </p:cTn>
                                        <p:tgtEl>
                                          <p:spTgt spid="20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sz="4000"/>
              <a:t>A trip is not complete without a trip to our gift shop</a:t>
            </a:r>
          </a:p>
        </p:txBody>
      </p:sp>
      <p:sp>
        <p:nvSpPr>
          <p:cNvPr id="38915" name="Rectangle 3"/>
          <p:cNvSpPr>
            <a:spLocks noGrp="1" noRot="1" noChangeArrowheads="1"/>
          </p:cNvSpPr>
          <p:nvPr>
            <p:ph type="body" sz="half" idx="1"/>
          </p:nvPr>
        </p:nvSpPr>
        <p:spPr>
          <a:xfrm>
            <a:off x="838200" y="1905000"/>
            <a:ext cx="4953000" cy="4191000"/>
          </a:xfrm>
        </p:spPr>
        <p:txBody>
          <a:bodyPr/>
          <a:lstStyle/>
          <a:p>
            <a:r>
              <a:rPr lang="en-US" sz="2400"/>
              <a:t>Dragon Videos and documentaries</a:t>
            </a:r>
          </a:p>
          <a:p>
            <a:r>
              <a:rPr lang="en-US" sz="2400"/>
              <a:t>Commemorative plates &amp; spoons</a:t>
            </a:r>
          </a:p>
          <a:p>
            <a:r>
              <a:rPr lang="en-US" sz="2400"/>
              <a:t>Dragon statues and toys</a:t>
            </a:r>
          </a:p>
          <a:p>
            <a:r>
              <a:rPr lang="en-US" sz="2400"/>
              <a:t>Dragon stationary</a:t>
            </a:r>
          </a:p>
          <a:p>
            <a:r>
              <a:rPr lang="en-US" sz="2400"/>
              <a:t>Dragon lunch boxes (very popular)</a:t>
            </a:r>
          </a:p>
          <a:p>
            <a:r>
              <a:rPr lang="en-US" sz="2400"/>
              <a:t>Dragon jewelry</a:t>
            </a:r>
          </a:p>
          <a:p>
            <a:r>
              <a:rPr lang="en-US" sz="2400"/>
              <a:t>Face Painting</a:t>
            </a:r>
          </a:p>
        </p:txBody>
      </p:sp>
      <p:pic>
        <p:nvPicPr>
          <p:cNvPr id="38916" name="Picture 4" descr="dragon%20mouth"/>
          <p:cNvPicPr>
            <a:picLocks noGrp="1" noChangeAspect="1" noChangeArrowheads="1"/>
          </p:cNvPicPr>
          <p:nvPr>
            <p:ph sz="quarter" idx="2"/>
          </p:nvPr>
        </p:nvPicPr>
        <p:blipFill>
          <a:blip r:embed="rId2" cstate="print"/>
          <a:srcRect/>
          <a:stretch>
            <a:fillRect/>
          </a:stretch>
        </p:blipFill>
        <p:spPr>
          <a:xfrm>
            <a:off x="6153150" y="1905000"/>
            <a:ext cx="1457325" cy="2019300"/>
          </a:xfrm>
          <a:noFill/>
          <a:ln/>
        </p:spPr>
      </p:pic>
      <p:pic>
        <p:nvPicPr>
          <p:cNvPr id="38918" name="Picture 6" descr="DragonRedSmall"/>
          <p:cNvPicPr>
            <a:picLocks noGrp="1" noChangeAspect="1" noChangeArrowheads="1"/>
          </p:cNvPicPr>
          <p:nvPr>
            <p:ph sz="quarter" idx="3"/>
          </p:nvPr>
        </p:nvPicPr>
        <p:blipFill>
          <a:blip r:embed="rId3"/>
          <a:srcRect/>
          <a:stretch>
            <a:fillRect/>
          </a:stretch>
        </p:blipFill>
        <p:spPr>
          <a:xfrm>
            <a:off x="5857875" y="4076700"/>
            <a:ext cx="2047875" cy="2019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down)">
                                      <p:cBhvr>
                                        <p:cTn id="7" dur="580">
                                          <p:stCondLst>
                                            <p:cond delay="0"/>
                                          </p:stCondLst>
                                        </p:cTn>
                                        <p:tgtEl>
                                          <p:spTgt spid="38915">
                                            <p:txEl>
                                              <p:pRg st="0" end="0"/>
                                            </p:txEl>
                                          </p:spTgt>
                                        </p:tgtEl>
                                      </p:cBhvr>
                                    </p:animEffect>
                                    <p:anim calcmode="lin" valueType="num">
                                      <p:cBhvr>
                                        <p:cTn id="8" dur="1822" tmFilter="0,0; 0.14,0.36; 0.43,0.73; 0.71,0.91; 1.0,1.0">
                                          <p:stCondLst>
                                            <p:cond delay="0"/>
                                          </p:stCondLst>
                                        </p:cTn>
                                        <p:tgtEl>
                                          <p:spTgt spid="3891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5">
                                            <p:txEl>
                                              <p:pRg st="0" end="0"/>
                                            </p:txEl>
                                          </p:spTgt>
                                        </p:tgtEl>
                                      </p:cBhvr>
                                      <p:to x="100000" y="60000"/>
                                    </p:animScale>
                                    <p:animScale>
                                      <p:cBhvr>
                                        <p:cTn id="14" dur="166" decel="50000">
                                          <p:stCondLst>
                                            <p:cond delay="676"/>
                                          </p:stCondLst>
                                        </p:cTn>
                                        <p:tgtEl>
                                          <p:spTgt spid="38915">
                                            <p:txEl>
                                              <p:pRg st="0" end="0"/>
                                            </p:txEl>
                                          </p:spTgt>
                                        </p:tgtEl>
                                      </p:cBhvr>
                                      <p:to x="100000" y="100000"/>
                                    </p:animScale>
                                    <p:animScale>
                                      <p:cBhvr>
                                        <p:cTn id="15" dur="26">
                                          <p:stCondLst>
                                            <p:cond delay="1312"/>
                                          </p:stCondLst>
                                        </p:cTn>
                                        <p:tgtEl>
                                          <p:spTgt spid="38915">
                                            <p:txEl>
                                              <p:pRg st="0" end="0"/>
                                            </p:txEl>
                                          </p:spTgt>
                                        </p:tgtEl>
                                      </p:cBhvr>
                                      <p:to x="100000" y="80000"/>
                                    </p:animScale>
                                    <p:animScale>
                                      <p:cBhvr>
                                        <p:cTn id="16" dur="166" decel="50000">
                                          <p:stCondLst>
                                            <p:cond delay="1338"/>
                                          </p:stCondLst>
                                        </p:cTn>
                                        <p:tgtEl>
                                          <p:spTgt spid="38915">
                                            <p:txEl>
                                              <p:pRg st="0" end="0"/>
                                            </p:txEl>
                                          </p:spTgt>
                                        </p:tgtEl>
                                      </p:cBhvr>
                                      <p:to x="100000" y="100000"/>
                                    </p:animScale>
                                    <p:animScale>
                                      <p:cBhvr>
                                        <p:cTn id="17" dur="26">
                                          <p:stCondLst>
                                            <p:cond delay="1642"/>
                                          </p:stCondLst>
                                        </p:cTn>
                                        <p:tgtEl>
                                          <p:spTgt spid="38915">
                                            <p:txEl>
                                              <p:pRg st="0" end="0"/>
                                            </p:txEl>
                                          </p:spTgt>
                                        </p:tgtEl>
                                      </p:cBhvr>
                                      <p:to x="100000" y="90000"/>
                                    </p:animScale>
                                    <p:animScale>
                                      <p:cBhvr>
                                        <p:cTn id="18" dur="166" decel="50000">
                                          <p:stCondLst>
                                            <p:cond delay="1668"/>
                                          </p:stCondLst>
                                        </p:cTn>
                                        <p:tgtEl>
                                          <p:spTgt spid="38915">
                                            <p:txEl>
                                              <p:pRg st="0" end="0"/>
                                            </p:txEl>
                                          </p:spTgt>
                                        </p:tgtEl>
                                      </p:cBhvr>
                                      <p:to x="100000" y="100000"/>
                                    </p:animScale>
                                    <p:animScale>
                                      <p:cBhvr>
                                        <p:cTn id="19" dur="26">
                                          <p:stCondLst>
                                            <p:cond delay="1808"/>
                                          </p:stCondLst>
                                        </p:cTn>
                                        <p:tgtEl>
                                          <p:spTgt spid="38915">
                                            <p:txEl>
                                              <p:pRg st="0" end="0"/>
                                            </p:txEl>
                                          </p:spTgt>
                                        </p:tgtEl>
                                      </p:cBhvr>
                                      <p:to x="100000" y="95000"/>
                                    </p:animScale>
                                    <p:animScale>
                                      <p:cBhvr>
                                        <p:cTn id="20" dur="166" decel="50000">
                                          <p:stCondLst>
                                            <p:cond delay="1834"/>
                                          </p:stCondLst>
                                        </p:cTn>
                                        <p:tgtEl>
                                          <p:spTgt spid="3891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8915">
                                            <p:txEl>
                                              <p:pRg st="1" end="1"/>
                                            </p:txEl>
                                          </p:spTgt>
                                        </p:tgtEl>
                                        <p:attrNameLst>
                                          <p:attrName>style.visibility</p:attrName>
                                        </p:attrNameLst>
                                      </p:cBhvr>
                                      <p:to>
                                        <p:strVal val="visible"/>
                                      </p:to>
                                    </p:set>
                                    <p:animEffect transition="in" filter="wipe(down)">
                                      <p:cBhvr>
                                        <p:cTn id="25" dur="580">
                                          <p:stCondLst>
                                            <p:cond delay="0"/>
                                          </p:stCondLst>
                                        </p:cTn>
                                        <p:tgtEl>
                                          <p:spTgt spid="38915">
                                            <p:txEl>
                                              <p:pRg st="1" end="1"/>
                                            </p:txEl>
                                          </p:spTgt>
                                        </p:tgtEl>
                                      </p:cBhvr>
                                    </p:animEffect>
                                    <p:anim calcmode="lin" valueType="num">
                                      <p:cBhvr>
                                        <p:cTn id="26" dur="1822" tmFilter="0,0; 0.14,0.36; 0.43,0.73; 0.71,0.91; 1.0,1.0">
                                          <p:stCondLst>
                                            <p:cond delay="0"/>
                                          </p:stCondLst>
                                        </p:cTn>
                                        <p:tgtEl>
                                          <p:spTgt spid="3891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891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891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891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891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8915">
                                            <p:txEl>
                                              <p:pRg st="1" end="1"/>
                                            </p:txEl>
                                          </p:spTgt>
                                        </p:tgtEl>
                                      </p:cBhvr>
                                      <p:to x="100000" y="60000"/>
                                    </p:animScale>
                                    <p:animScale>
                                      <p:cBhvr>
                                        <p:cTn id="32" dur="166" decel="50000">
                                          <p:stCondLst>
                                            <p:cond delay="676"/>
                                          </p:stCondLst>
                                        </p:cTn>
                                        <p:tgtEl>
                                          <p:spTgt spid="38915">
                                            <p:txEl>
                                              <p:pRg st="1" end="1"/>
                                            </p:txEl>
                                          </p:spTgt>
                                        </p:tgtEl>
                                      </p:cBhvr>
                                      <p:to x="100000" y="100000"/>
                                    </p:animScale>
                                    <p:animScale>
                                      <p:cBhvr>
                                        <p:cTn id="33" dur="26">
                                          <p:stCondLst>
                                            <p:cond delay="1312"/>
                                          </p:stCondLst>
                                        </p:cTn>
                                        <p:tgtEl>
                                          <p:spTgt spid="38915">
                                            <p:txEl>
                                              <p:pRg st="1" end="1"/>
                                            </p:txEl>
                                          </p:spTgt>
                                        </p:tgtEl>
                                      </p:cBhvr>
                                      <p:to x="100000" y="80000"/>
                                    </p:animScale>
                                    <p:animScale>
                                      <p:cBhvr>
                                        <p:cTn id="34" dur="166" decel="50000">
                                          <p:stCondLst>
                                            <p:cond delay="1338"/>
                                          </p:stCondLst>
                                        </p:cTn>
                                        <p:tgtEl>
                                          <p:spTgt spid="38915">
                                            <p:txEl>
                                              <p:pRg st="1" end="1"/>
                                            </p:txEl>
                                          </p:spTgt>
                                        </p:tgtEl>
                                      </p:cBhvr>
                                      <p:to x="100000" y="100000"/>
                                    </p:animScale>
                                    <p:animScale>
                                      <p:cBhvr>
                                        <p:cTn id="35" dur="26">
                                          <p:stCondLst>
                                            <p:cond delay="1642"/>
                                          </p:stCondLst>
                                        </p:cTn>
                                        <p:tgtEl>
                                          <p:spTgt spid="38915">
                                            <p:txEl>
                                              <p:pRg st="1" end="1"/>
                                            </p:txEl>
                                          </p:spTgt>
                                        </p:tgtEl>
                                      </p:cBhvr>
                                      <p:to x="100000" y="90000"/>
                                    </p:animScale>
                                    <p:animScale>
                                      <p:cBhvr>
                                        <p:cTn id="36" dur="166" decel="50000">
                                          <p:stCondLst>
                                            <p:cond delay="1668"/>
                                          </p:stCondLst>
                                        </p:cTn>
                                        <p:tgtEl>
                                          <p:spTgt spid="38915">
                                            <p:txEl>
                                              <p:pRg st="1" end="1"/>
                                            </p:txEl>
                                          </p:spTgt>
                                        </p:tgtEl>
                                      </p:cBhvr>
                                      <p:to x="100000" y="100000"/>
                                    </p:animScale>
                                    <p:animScale>
                                      <p:cBhvr>
                                        <p:cTn id="37" dur="26">
                                          <p:stCondLst>
                                            <p:cond delay="1808"/>
                                          </p:stCondLst>
                                        </p:cTn>
                                        <p:tgtEl>
                                          <p:spTgt spid="38915">
                                            <p:txEl>
                                              <p:pRg st="1" end="1"/>
                                            </p:txEl>
                                          </p:spTgt>
                                        </p:tgtEl>
                                      </p:cBhvr>
                                      <p:to x="100000" y="95000"/>
                                    </p:animScale>
                                    <p:animScale>
                                      <p:cBhvr>
                                        <p:cTn id="38" dur="166" decel="50000">
                                          <p:stCondLst>
                                            <p:cond delay="1834"/>
                                          </p:stCondLst>
                                        </p:cTn>
                                        <p:tgtEl>
                                          <p:spTgt spid="3891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8915">
                                            <p:txEl>
                                              <p:pRg st="2" end="2"/>
                                            </p:txEl>
                                          </p:spTgt>
                                        </p:tgtEl>
                                        <p:attrNameLst>
                                          <p:attrName>style.visibility</p:attrName>
                                        </p:attrNameLst>
                                      </p:cBhvr>
                                      <p:to>
                                        <p:strVal val="visible"/>
                                      </p:to>
                                    </p:set>
                                    <p:animEffect transition="in" filter="wipe(down)">
                                      <p:cBhvr>
                                        <p:cTn id="43" dur="580">
                                          <p:stCondLst>
                                            <p:cond delay="0"/>
                                          </p:stCondLst>
                                        </p:cTn>
                                        <p:tgtEl>
                                          <p:spTgt spid="38915">
                                            <p:txEl>
                                              <p:pRg st="2" end="2"/>
                                            </p:txEl>
                                          </p:spTgt>
                                        </p:tgtEl>
                                      </p:cBhvr>
                                    </p:animEffect>
                                    <p:anim calcmode="lin" valueType="num">
                                      <p:cBhvr>
                                        <p:cTn id="44" dur="1822" tmFilter="0,0; 0.14,0.36; 0.43,0.73; 0.71,0.91; 1.0,1.0">
                                          <p:stCondLst>
                                            <p:cond delay="0"/>
                                          </p:stCondLst>
                                        </p:cTn>
                                        <p:tgtEl>
                                          <p:spTgt spid="3891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891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891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891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891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8915">
                                            <p:txEl>
                                              <p:pRg st="2" end="2"/>
                                            </p:txEl>
                                          </p:spTgt>
                                        </p:tgtEl>
                                      </p:cBhvr>
                                      <p:to x="100000" y="60000"/>
                                    </p:animScale>
                                    <p:animScale>
                                      <p:cBhvr>
                                        <p:cTn id="50" dur="166" decel="50000">
                                          <p:stCondLst>
                                            <p:cond delay="676"/>
                                          </p:stCondLst>
                                        </p:cTn>
                                        <p:tgtEl>
                                          <p:spTgt spid="38915">
                                            <p:txEl>
                                              <p:pRg st="2" end="2"/>
                                            </p:txEl>
                                          </p:spTgt>
                                        </p:tgtEl>
                                      </p:cBhvr>
                                      <p:to x="100000" y="100000"/>
                                    </p:animScale>
                                    <p:animScale>
                                      <p:cBhvr>
                                        <p:cTn id="51" dur="26">
                                          <p:stCondLst>
                                            <p:cond delay="1312"/>
                                          </p:stCondLst>
                                        </p:cTn>
                                        <p:tgtEl>
                                          <p:spTgt spid="38915">
                                            <p:txEl>
                                              <p:pRg st="2" end="2"/>
                                            </p:txEl>
                                          </p:spTgt>
                                        </p:tgtEl>
                                      </p:cBhvr>
                                      <p:to x="100000" y="80000"/>
                                    </p:animScale>
                                    <p:animScale>
                                      <p:cBhvr>
                                        <p:cTn id="52" dur="166" decel="50000">
                                          <p:stCondLst>
                                            <p:cond delay="1338"/>
                                          </p:stCondLst>
                                        </p:cTn>
                                        <p:tgtEl>
                                          <p:spTgt spid="38915">
                                            <p:txEl>
                                              <p:pRg st="2" end="2"/>
                                            </p:txEl>
                                          </p:spTgt>
                                        </p:tgtEl>
                                      </p:cBhvr>
                                      <p:to x="100000" y="100000"/>
                                    </p:animScale>
                                    <p:animScale>
                                      <p:cBhvr>
                                        <p:cTn id="53" dur="26">
                                          <p:stCondLst>
                                            <p:cond delay="1642"/>
                                          </p:stCondLst>
                                        </p:cTn>
                                        <p:tgtEl>
                                          <p:spTgt spid="38915">
                                            <p:txEl>
                                              <p:pRg st="2" end="2"/>
                                            </p:txEl>
                                          </p:spTgt>
                                        </p:tgtEl>
                                      </p:cBhvr>
                                      <p:to x="100000" y="90000"/>
                                    </p:animScale>
                                    <p:animScale>
                                      <p:cBhvr>
                                        <p:cTn id="54" dur="166" decel="50000">
                                          <p:stCondLst>
                                            <p:cond delay="1668"/>
                                          </p:stCondLst>
                                        </p:cTn>
                                        <p:tgtEl>
                                          <p:spTgt spid="38915">
                                            <p:txEl>
                                              <p:pRg st="2" end="2"/>
                                            </p:txEl>
                                          </p:spTgt>
                                        </p:tgtEl>
                                      </p:cBhvr>
                                      <p:to x="100000" y="100000"/>
                                    </p:animScale>
                                    <p:animScale>
                                      <p:cBhvr>
                                        <p:cTn id="55" dur="26">
                                          <p:stCondLst>
                                            <p:cond delay="1808"/>
                                          </p:stCondLst>
                                        </p:cTn>
                                        <p:tgtEl>
                                          <p:spTgt spid="38915">
                                            <p:txEl>
                                              <p:pRg st="2" end="2"/>
                                            </p:txEl>
                                          </p:spTgt>
                                        </p:tgtEl>
                                      </p:cBhvr>
                                      <p:to x="100000" y="95000"/>
                                    </p:animScale>
                                    <p:animScale>
                                      <p:cBhvr>
                                        <p:cTn id="56" dur="166" decel="50000">
                                          <p:stCondLst>
                                            <p:cond delay="1834"/>
                                          </p:stCondLst>
                                        </p:cTn>
                                        <p:tgtEl>
                                          <p:spTgt spid="38915">
                                            <p:txEl>
                                              <p:pRg st="2" end="2"/>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8918"/>
                                        </p:tgtEl>
                                        <p:attrNameLst>
                                          <p:attrName>style.visibility</p:attrName>
                                        </p:attrNameLst>
                                      </p:cBhvr>
                                      <p:to>
                                        <p:strVal val="visible"/>
                                      </p:to>
                                    </p:set>
                                    <p:animEffect transition="in" filter="wipe(down)">
                                      <p:cBhvr>
                                        <p:cTn id="59" dur="580">
                                          <p:stCondLst>
                                            <p:cond delay="0"/>
                                          </p:stCondLst>
                                        </p:cTn>
                                        <p:tgtEl>
                                          <p:spTgt spid="38918"/>
                                        </p:tgtEl>
                                      </p:cBhvr>
                                    </p:animEffect>
                                    <p:anim calcmode="lin" valueType="num">
                                      <p:cBhvr>
                                        <p:cTn id="60" dur="1822"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891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891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8918"/>
                                        </p:tgtEl>
                                        <p:attrNameLst>
                                          <p:attrName>ppt_y</p:attrName>
                                        </p:attrNameLst>
                                      </p:cBhvr>
                                      <p:tavLst>
                                        <p:tav tm="0" fmla="#ppt_y-sin(pi*$)/81">
                                          <p:val>
                                            <p:fltVal val="0"/>
                                          </p:val>
                                        </p:tav>
                                        <p:tav tm="100000">
                                          <p:val>
                                            <p:fltVal val="1"/>
                                          </p:val>
                                        </p:tav>
                                      </p:tavLst>
                                    </p:anim>
                                    <p:animScale>
                                      <p:cBhvr>
                                        <p:cTn id="65" dur="26">
                                          <p:stCondLst>
                                            <p:cond delay="650"/>
                                          </p:stCondLst>
                                        </p:cTn>
                                        <p:tgtEl>
                                          <p:spTgt spid="38918"/>
                                        </p:tgtEl>
                                      </p:cBhvr>
                                      <p:to x="100000" y="60000"/>
                                    </p:animScale>
                                    <p:animScale>
                                      <p:cBhvr>
                                        <p:cTn id="66" dur="166" decel="50000">
                                          <p:stCondLst>
                                            <p:cond delay="676"/>
                                          </p:stCondLst>
                                        </p:cTn>
                                        <p:tgtEl>
                                          <p:spTgt spid="38918"/>
                                        </p:tgtEl>
                                      </p:cBhvr>
                                      <p:to x="100000" y="100000"/>
                                    </p:animScale>
                                    <p:animScale>
                                      <p:cBhvr>
                                        <p:cTn id="67" dur="26">
                                          <p:stCondLst>
                                            <p:cond delay="1312"/>
                                          </p:stCondLst>
                                        </p:cTn>
                                        <p:tgtEl>
                                          <p:spTgt spid="38918"/>
                                        </p:tgtEl>
                                      </p:cBhvr>
                                      <p:to x="100000" y="80000"/>
                                    </p:animScale>
                                    <p:animScale>
                                      <p:cBhvr>
                                        <p:cTn id="68" dur="166" decel="50000">
                                          <p:stCondLst>
                                            <p:cond delay="1338"/>
                                          </p:stCondLst>
                                        </p:cTn>
                                        <p:tgtEl>
                                          <p:spTgt spid="38918"/>
                                        </p:tgtEl>
                                      </p:cBhvr>
                                      <p:to x="100000" y="100000"/>
                                    </p:animScale>
                                    <p:animScale>
                                      <p:cBhvr>
                                        <p:cTn id="69" dur="26">
                                          <p:stCondLst>
                                            <p:cond delay="1642"/>
                                          </p:stCondLst>
                                        </p:cTn>
                                        <p:tgtEl>
                                          <p:spTgt spid="38918"/>
                                        </p:tgtEl>
                                      </p:cBhvr>
                                      <p:to x="100000" y="90000"/>
                                    </p:animScale>
                                    <p:animScale>
                                      <p:cBhvr>
                                        <p:cTn id="70" dur="166" decel="50000">
                                          <p:stCondLst>
                                            <p:cond delay="1668"/>
                                          </p:stCondLst>
                                        </p:cTn>
                                        <p:tgtEl>
                                          <p:spTgt spid="38918"/>
                                        </p:tgtEl>
                                      </p:cBhvr>
                                      <p:to x="100000" y="100000"/>
                                    </p:animScale>
                                    <p:animScale>
                                      <p:cBhvr>
                                        <p:cTn id="71" dur="26">
                                          <p:stCondLst>
                                            <p:cond delay="1808"/>
                                          </p:stCondLst>
                                        </p:cTn>
                                        <p:tgtEl>
                                          <p:spTgt spid="38918"/>
                                        </p:tgtEl>
                                      </p:cBhvr>
                                      <p:to x="100000" y="95000"/>
                                    </p:animScale>
                                    <p:animScale>
                                      <p:cBhvr>
                                        <p:cTn id="72" dur="166" decel="50000">
                                          <p:stCondLst>
                                            <p:cond delay="1834"/>
                                          </p:stCondLst>
                                        </p:cTn>
                                        <p:tgtEl>
                                          <p:spTgt spid="38918"/>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8915">
                                            <p:txEl>
                                              <p:pRg st="3" end="3"/>
                                            </p:txEl>
                                          </p:spTgt>
                                        </p:tgtEl>
                                        <p:attrNameLst>
                                          <p:attrName>style.visibility</p:attrName>
                                        </p:attrNameLst>
                                      </p:cBhvr>
                                      <p:to>
                                        <p:strVal val="visible"/>
                                      </p:to>
                                    </p:set>
                                    <p:animEffect transition="in" filter="wipe(down)">
                                      <p:cBhvr>
                                        <p:cTn id="77" dur="580">
                                          <p:stCondLst>
                                            <p:cond delay="0"/>
                                          </p:stCondLst>
                                        </p:cTn>
                                        <p:tgtEl>
                                          <p:spTgt spid="38915">
                                            <p:txEl>
                                              <p:pRg st="3" end="3"/>
                                            </p:txEl>
                                          </p:spTgt>
                                        </p:tgtEl>
                                      </p:cBhvr>
                                    </p:animEffect>
                                    <p:anim calcmode="lin" valueType="num">
                                      <p:cBhvr>
                                        <p:cTn id="78" dur="1822" tmFilter="0,0; 0.14,0.36; 0.43,0.73; 0.71,0.91; 1.0,1.0">
                                          <p:stCondLst>
                                            <p:cond delay="0"/>
                                          </p:stCondLst>
                                        </p:cTn>
                                        <p:tgtEl>
                                          <p:spTgt spid="38915">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8915">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8915">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8915">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8915">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8915">
                                            <p:txEl>
                                              <p:pRg st="3" end="3"/>
                                            </p:txEl>
                                          </p:spTgt>
                                        </p:tgtEl>
                                      </p:cBhvr>
                                      <p:to x="100000" y="60000"/>
                                    </p:animScale>
                                    <p:animScale>
                                      <p:cBhvr>
                                        <p:cTn id="84" dur="166" decel="50000">
                                          <p:stCondLst>
                                            <p:cond delay="676"/>
                                          </p:stCondLst>
                                        </p:cTn>
                                        <p:tgtEl>
                                          <p:spTgt spid="38915">
                                            <p:txEl>
                                              <p:pRg st="3" end="3"/>
                                            </p:txEl>
                                          </p:spTgt>
                                        </p:tgtEl>
                                      </p:cBhvr>
                                      <p:to x="100000" y="100000"/>
                                    </p:animScale>
                                    <p:animScale>
                                      <p:cBhvr>
                                        <p:cTn id="85" dur="26">
                                          <p:stCondLst>
                                            <p:cond delay="1312"/>
                                          </p:stCondLst>
                                        </p:cTn>
                                        <p:tgtEl>
                                          <p:spTgt spid="38915">
                                            <p:txEl>
                                              <p:pRg st="3" end="3"/>
                                            </p:txEl>
                                          </p:spTgt>
                                        </p:tgtEl>
                                      </p:cBhvr>
                                      <p:to x="100000" y="80000"/>
                                    </p:animScale>
                                    <p:animScale>
                                      <p:cBhvr>
                                        <p:cTn id="86" dur="166" decel="50000">
                                          <p:stCondLst>
                                            <p:cond delay="1338"/>
                                          </p:stCondLst>
                                        </p:cTn>
                                        <p:tgtEl>
                                          <p:spTgt spid="38915">
                                            <p:txEl>
                                              <p:pRg st="3" end="3"/>
                                            </p:txEl>
                                          </p:spTgt>
                                        </p:tgtEl>
                                      </p:cBhvr>
                                      <p:to x="100000" y="100000"/>
                                    </p:animScale>
                                    <p:animScale>
                                      <p:cBhvr>
                                        <p:cTn id="87" dur="26">
                                          <p:stCondLst>
                                            <p:cond delay="1642"/>
                                          </p:stCondLst>
                                        </p:cTn>
                                        <p:tgtEl>
                                          <p:spTgt spid="38915">
                                            <p:txEl>
                                              <p:pRg st="3" end="3"/>
                                            </p:txEl>
                                          </p:spTgt>
                                        </p:tgtEl>
                                      </p:cBhvr>
                                      <p:to x="100000" y="90000"/>
                                    </p:animScale>
                                    <p:animScale>
                                      <p:cBhvr>
                                        <p:cTn id="88" dur="166" decel="50000">
                                          <p:stCondLst>
                                            <p:cond delay="1668"/>
                                          </p:stCondLst>
                                        </p:cTn>
                                        <p:tgtEl>
                                          <p:spTgt spid="38915">
                                            <p:txEl>
                                              <p:pRg st="3" end="3"/>
                                            </p:txEl>
                                          </p:spTgt>
                                        </p:tgtEl>
                                      </p:cBhvr>
                                      <p:to x="100000" y="100000"/>
                                    </p:animScale>
                                    <p:animScale>
                                      <p:cBhvr>
                                        <p:cTn id="89" dur="26">
                                          <p:stCondLst>
                                            <p:cond delay="1808"/>
                                          </p:stCondLst>
                                        </p:cTn>
                                        <p:tgtEl>
                                          <p:spTgt spid="38915">
                                            <p:txEl>
                                              <p:pRg st="3" end="3"/>
                                            </p:txEl>
                                          </p:spTgt>
                                        </p:tgtEl>
                                      </p:cBhvr>
                                      <p:to x="100000" y="95000"/>
                                    </p:animScale>
                                    <p:animScale>
                                      <p:cBhvr>
                                        <p:cTn id="90" dur="166" decel="50000">
                                          <p:stCondLst>
                                            <p:cond delay="1834"/>
                                          </p:stCondLst>
                                        </p:cTn>
                                        <p:tgtEl>
                                          <p:spTgt spid="38915">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38915">
                                            <p:txEl>
                                              <p:pRg st="4" end="4"/>
                                            </p:txEl>
                                          </p:spTgt>
                                        </p:tgtEl>
                                        <p:attrNameLst>
                                          <p:attrName>style.visibility</p:attrName>
                                        </p:attrNameLst>
                                      </p:cBhvr>
                                      <p:to>
                                        <p:strVal val="visible"/>
                                      </p:to>
                                    </p:set>
                                    <p:animEffect transition="in" filter="wipe(down)">
                                      <p:cBhvr>
                                        <p:cTn id="95" dur="580">
                                          <p:stCondLst>
                                            <p:cond delay="0"/>
                                          </p:stCondLst>
                                        </p:cTn>
                                        <p:tgtEl>
                                          <p:spTgt spid="38915">
                                            <p:txEl>
                                              <p:pRg st="4" end="4"/>
                                            </p:txEl>
                                          </p:spTgt>
                                        </p:tgtEl>
                                      </p:cBhvr>
                                    </p:animEffect>
                                    <p:anim calcmode="lin" valueType="num">
                                      <p:cBhvr>
                                        <p:cTn id="96" dur="1822" tmFilter="0,0; 0.14,0.36; 0.43,0.73; 0.71,0.91; 1.0,1.0">
                                          <p:stCondLst>
                                            <p:cond delay="0"/>
                                          </p:stCondLst>
                                        </p:cTn>
                                        <p:tgtEl>
                                          <p:spTgt spid="38915">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8915">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8915">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8915">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8915">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8915">
                                            <p:txEl>
                                              <p:pRg st="4" end="4"/>
                                            </p:txEl>
                                          </p:spTgt>
                                        </p:tgtEl>
                                      </p:cBhvr>
                                      <p:to x="100000" y="60000"/>
                                    </p:animScale>
                                    <p:animScale>
                                      <p:cBhvr>
                                        <p:cTn id="102" dur="166" decel="50000">
                                          <p:stCondLst>
                                            <p:cond delay="676"/>
                                          </p:stCondLst>
                                        </p:cTn>
                                        <p:tgtEl>
                                          <p:spTgt spid="38915">
                                            <p:txEl>
                                              <p:pRg st="4" end="4"/>
                                            </p:txEl>
                                          </p:spTgt>
                                        </p:tgtEl>
                                      </p:cBhvr>
                                      <p:to x="100000" y="100000"/>
                                    </p:animScale>
                                    <p:animScale>
                                      <p:cBhvr>
                                        <p:cTn id="103" dur="26">
                                          <p:stCondLst>
                                            <p:cond delay="1312"/>
                                          </p:stCondLst>
                                        </p:cTn>
                                        <p:tgtEl>
                                          <p:spTgt spid="38915">
                                            <p:txEl>
                                              <p:pRg st="4" end="4"/>
                                            </p:txEl>
                                          </p:spTgt>
                                        </p:tgtEl>
                                      </p:cBhvr>
                                      <p:to x="100000" y="80000"/>
                                    </p:animScale>
                                    <p:animScale>
                                      <p:cBhvr>
                                        <p:cTn id="104" dur="166" decel="50000">
                                          <p:stCondLst>
                                            <p:cond delay="1338"/>
                                          </p:stCondLst>
                                        </p:cTn>
                                        <p:tgtEl>
                                          <p:spTgt spid="38915">
                                            <p:txEl>
                                              <p:pRg st="4" end="4"/>
                                            </p:txEl>
                                          </p:spTgt>
                                        </p:tgtEl>
                                      </p:cBhvr>
                                      <p:to x="100000" y="100000"/>
                                    </p:animScale>
                                    <p:animScale>
                                      <p:cBhvr>
                                        <p:cTn id="105" dur="26">
                                          <p:stCondLst>
                                            <p:cond delay="1642"/>
                                          </p:stCondLst>
                                        </p:cTn>
                                        <p:tgtEl>
                                          <p:spTgt spid="38915">
                                            <p:txEl>
                                              <p:pRg st="4" end="4"/>
                                            </p:txEl>
                                          </p:spTgt>
                                        </p:tgtEl>
                                      </p:cBhvr>
                                      <p:to x="100000" y="90000"/>
                                    </p:animScale>
                                    <p:animScale>
                                      <p:cBhvr>
                                        <p:cTn id="106" dur="166" decel="50000">
                                          <p:stCondLst>
                                            <p:cond delay="1668"/>
                                          </p:stCondLst>
                                        </p:cTn>
                                        <p:tgtEl>
                                          <p:spTgt spid="38915">
                                            <p:txEl>
                                              <p:pRg st="4" end="4"/>
                                            </p:txEl>
                                          </p:spTgt>
                                        </p:tgtEl>
                                      </p:cBhvr>
                                      <p:to x="100000" y="100000"/>
                                    </p:animScale>
                                    <p:animScale>
                                      <p:cBhvr>
                                        <p:cTn id="107" dur="26">
                                          <p:stCondLst>
                                            <p:cond delay="1808"/>
                                          </p:stCondLst>
                                        </p:cTn>
                                        <p:tgtEl>
                                          <p:spTgt spid="38915">
                                            <p:txEl>
                                              <p:pRg st="4" end="4"/>
                                            </p:txEl>
                                          </p:spTgt>
                                        </p:tgtEl>
                                      </p:cBhvr>
                                      <p:to x="100000" y="95000"/>
                                    </p:animScale>
                                    <p:animScale>
                                      <p:cBhvr>
                                        <p:cTn id="108" dur="166" decel="50000">
                                          <p:stCondLst>
                                            <p:cond delay="1834"/>
                                          </p:stCondLst>
                                        </p:cTn>
                                        <p:tgtEl>
                                          <p:spTgt spid="38915">
                                            <p:txEl>
                                              <p:pRg st="4" end="4"/>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38915">
                                            <p:txEl>
                                              <p:pRg st="5" end="5"/>
                                            </p:txEl>
                                          </p:spTgt>
                                        </p:tgtEl>
                                        <p:attrNameLst>
                                          <p:attrName>style.visibility</p:attrName>
                                        </p:attrNameLst>
                                      </p:cBhvr>
                                      <p:to>
                                        <p:strVal val="visible"/>
                                      </p:to>
                                    </p:set>
                                    <p:animEffect transition="in" filter="wipe(down)">
                                      <p:cBhvr>
                                        <p:cTn id="113" dur="580">
                                          <p:stCondLst>
                                            <p:cond delay="0"/>
                                          </p:stCondLst>
                                        </p:cTn>
                                        <p:tgtEl>
                                          <p:spTgt spid="38915">
                                            <p:txEl>
                                              <p:pRg st="5" end="5"/>
                                            </p:txEl>
                                          </p:spTgt>
                                        </p:tgtEl>
                                      </p:cBhvr>
                                    </p:animEffect>
                                    <p:anim calcmode="lin" valueType="num">
                                      <p:cBhvr>
                                        <p:cTn id="114" dur="1822" tmFilter="0,0; 0.14,0.36; 0.43,0.73; 0.71,0.91; 1.0,1.0">
                                          <p:stCondLst>
                                            <p:cond delay="0"/>
                                          </p:stCondLst>
                                        </p:cTn>
                                        <p:tgtEl>
                                          <p:spTgt spid="38915">
                                            <p:txEl>
                                              <p:pRg st="5" end="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8915">
                                            <p:txEl>
                                              <p:pRg st="5" end="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8915">
                                            <p:txEl>
                                              <p:pRg st="5" end="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8915">
                                            <p:txEl>
                                              <p:pRg st="5" end="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8915">
                                            <p:txEl>
                                              <p:pRg st="5" end="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8915">
                                            <p:txEl>
                                              <p:pRg st="5" end="5"/>
                                            </p:txEl>
                                          </p:spTgt>
                                        </p:tgtEl>
                                      </p:cBhvr>
                                      <p:to x="100000" y="60000"/>
                                    </p:animScale>
                                    <p:animScale>
                                      <p:cBhvr>
                                        <p:cTn id="120" dur="166" decel="50000">
                                          <p:stCondLst>
                                            <p:cond delay="676"/>
                                          </p:stCondLst>
                                        </p:cTn>
                                        <p:tgtEl>
                                          <p:spTgt spid="38915">
                                            <p:txEl>
                                              <p:pRg st="5" end="5"/>
                                            </p:txEl>
                                          </p:spTgt>
                                        </p:tgtEl>
                                      </p:cBhvr>
                                      <p:to x="100000" y="100000"/>
                                    </p:animScale>
                                    <p:animScale>
                                      <p:cBhvr>
                                        <p:cTn id="121" dur="26">
                                          <p:stCondLst>
                                            <p:cond delay="1312"/>
                                          </p:stCondLst>
                                        </p:cTn>
                                        <p:tgtEl>
                                          <p:spTgt spid="38915">
                                            <p:txEl>
                                              <p:pRg st="5" end="5"/>
                                            </p:txEl>
                                          </p:spTgt>
                                        </p:tgtEl>
                                      </p:cBhvr>
                                      <p:to x="100000" y="80000"/>
                                    </p:animScale>
                                    <p:animScale>
                                      <p:cBhvr>
                                        <p:cTn id="122" dur="166" decel="50000">
                                          <p:stCondLst>
                                            <p:cond delay="1338"/>
                                          </p:stCondLst>
                                        </p:cTn>
                                        <p:tgtEl>
                                          <p:spTgt spid="38915">
                                            <p:txEl>
                                              <p:pRg st="5" end="5"/>
                                            </p:txEl>
                                          </p:spTgt>
                                        </p:tgtEl>
                                      </p:cBhvr>
                                      <p:to x="100000" y="100000"/>
                                    </p:animScale>
                                    <p:animScale>
                                      <p:cBhvr>
                                        <p:cTn id="123" dur="26">
                                          <p:stCondLst>
                                            <p:cond delay="1642"/>
                                          </p:stCondLst>
                                        </p:cTn>
                                        <p:tgtEl>
                                          <p:spTgt spid="38915">
                                            <p:txEl>
                                              <p:pRg st="5" end="5"/>
                                            </p:txEl>
                                          </p:spTgt>
                                        </p:tgtEl>
                                      </p:cBhvr>
                                      <p:to x="100000" y="90000"/>
                                    </p:animScale>
                                    <p:animScale>
                                      <p:cBhvr>
                                        <p:cTn id="124" dur="166" decel="50000">
                                          <p:stCondLst>
                                            <p:cond delay="1668"/>
                                          </p:stCondLst>
                                        </p:cTn>
                                        <p:tgtEl>
                                          <p:spTgt spid="38915">
                                            <p:txEl>
                                              <p:pRg st="5" end="5"/>
                                            </p:txEl>
                                          </p:spTgt>
                                        </p:tgtEl>
                                      </p:cBhvr>
                                      <p:to x="100000" y="100000"/>
                                    </p:animScale>
                                    <p:animScale>
                                      <p:cBhvr>
                                        <p:cTn id="125" dur="26">
                                          <p:stCondLst>
                                            <p:cond delay="1808"/>
                                          </p:stCondLst>
                                        </p:cTn>
                                        <p:tgtEl>
                                          <p:spTgt spid="38915">
                                            <p:txEl>
                                              <p:pRg st="5" end="5"/>
                                            </p:txEl>
                                          </p:spTgt>
                                        </p:tgtEl>
                                      </p:cBhvr>
                                      <p:to x="100000" y="95000"/>
                                    </p:animScale>
                                    <p:animScale>
                                      <p:cBhvr>
                                        <p:cTn id="126" dur="166" decel="50000">
                                          <p:stCondLst>
                                            <p:cond delay="1834"/>
                                          </p:stCondLst>
                                        </p:cTn>
                                        <p:tgtEl>
                                          <p:spTgt spid="38915">
                                            <p:txEl>
                                              <p:pRg st="5" end="5"/>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38915">
                                            <p:txEl>
                                              <p:pRg st="6" end="6"/>
                                            </p:txEl>
                                          </p:spTgt>
                                        </p:tgtEl>
                                        <p:attrNameLst>
                                          <p:attrName>style.visibility</p:attrName>
                                        </p:attrNameLst>
                                      </p:cBhvr>
                                      <p:to>
                                        <p:strVal val="visible"/>
                                      </p:to>
                                    </p:set>
                                    <p:animEffect transition="in" filter="wipe(down)">
                                      <p:cBhvr>
                                        <p:cTn id="131" dur="580">
                                          <p:stCondLst>
                                            <p:cond delay="0"/>
                                          </p:stCondLst>
                                        </p:cTn>
                                        <p:tgtEl>
                                          <p:spTgt spid="38915">
                                            <p:txEl>
                                              <p:pRg st="6" end="6"/>
                                            </p:txEl>
                                          </p:spTgt>
                                        </p:tgtEl>
                                      </p:cBhvr>
                                    </p:animEffect>
                                    <p:anim calcmode="lin" valueType="num">
                                      <p:cBhvr>
                                        <p:cTn id="132" dur="1822" tmFilter="0,0; 0.14,0.36; 0.43,0.73; 0.71,0.91; 1.0,1.0">
                                          <p:stCondLst>
                                            <p:cond delay="0"/>
                                          </p:stCondLst>
                                        </p:cTn>
                                        <p:tgtEl>
                                          <p:spTgt spid="38915">
                                            <p:txEl>
                                              <p:pRg st="6" end="6"/>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8915">
                                            <p:txEl>
                                              <p:pRg st="6" end="6"/>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8915">
                                            <p:txEl>
                                              <p:pRg st="6" end="6"/>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8915">
                                            <p:txEl>
                                              <p:pRg st="6" end="6"/>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8915">
                                            <p:txEl>
                                              <p:pRg st="6" end="6"/>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38915">
                                            <p:txEl>
                                              <p:pRg st="6" end="6"/>
                                            </p:txEl>
                                          </p:spTgt>
                                        </p:tgtEl>
                                      </p:cBhvr>
                                      <p:to x="100000" y="60000"/>
                                    </p:animScale>
                                    <p:animScale>
                                      <p:cBhvr>
                                        <p:cTn id="138" dur="166" decel="50000">
                                          <p:stCondLst>
                                            <p:cond delay="676"/>
                                          </p:stCondLst>
                                        </p:cTn>
                                        <p:tgtEl>
                                          <p:spTgt spid="38915">
                                            <p:txEl>
                                              <p:pRg st="6" end="6"/>
                                            </p:txEl>
                                          </p:spTgt>
                                        </p:tgtEl>
                                      </p:cBhvr>
                                      <p:to x="100000" y="100000"/>
                                    </p:animScale>
                                    <p:animScale>
                                      <p:cBhvr>
                                        <p:cTn id="139" dur="26">
                                          <p:stCondLst>
                                            <p:cond delay="1312"/>
                                          </p:stCondLst>
                                        </p:cTn>
                                        <p:tgtEl>
                                          <p:spTgt spid="38915">
                                            <p:txEl>
                                              <p:pRg st="6" end="6"/>
                                            </p:txEl>
                                          </p:spTgt>
                                        </p:tgtEl>
                                      </p:cBhvr>
                                      <p:to x="100000" y="80000"/>
                                    </p:animScale>
                                    <p:animScale>
                                      <p:cBhvr>
                                        <p:cTn id="140" dur="166" decel="50000">
                                          <p:stCondLst>
                                            <p:cond delay="1338"/>
                                          </p:stCondLst>
                                        </p:cTn>
                                        <p:tgtEl>
                                          <p:spTgt spid="38915">
                                            <p:txEl>
                                              <p:pRg st="6" end="6"/>
                                            </p:txEl>
                                          </p:spTgt>
                                        </p:tgtEl>
                                      </p:cBhvr>
                                      <p:to x="100000" y="100000"/>
                                    </p:animScale>
                                    <p:animScale>
                                      <p:cBhvr>
                                        <p:cTn id="141" dur="26">
                                          <p:stCondLst>
                                            <p:cond delay="1642"/>
                                          </p:stCondLst>
                                        </p:cTn>
                                        <p:tgtEl>
                                          <p:spTgt spid="38915">
                                            <p:txEl>
                                              <p:pRg st="6" end="6"/>
                                            </p:txEl>
                                          </p:spTgt>
                                        </p:tgtEl>
                                      </p:cBhvr>
                                      <p:to x="100000" y="90000"/>
                                    </p:animScale>
                                    <p:animScale>
                                      <p:cBhvr>
                                        <p:cTn id="142" dur="166" decel="50000">
                                          <p:stCondLst>
                                            <p:cond delay="1668"/>
                                          </p:stCondLst>
                                        </p:cTn>
                                        <p:tgtEl>
                                          <p:spTgt spid="38915">
                                            <p:txEl>
                                              <p:pRg st="6" end="6"/>
                                            </p:txEl>
                                          </p:spTgt>
                                        </p:tgtEl>
                                      </p:cBhvr>
                                      <p:to x="100000" y="100000"/>
                                    </p:animScale>
                                    <p:animScale>
                                      <p:cBhvr>
                                        <p:cTn id="143" dur="26">
                                          <p:stCondLst>
                                            <p:cond delay="1808"/>
                                          </p:stCondLst>
                                        </p:cTn>
                                        <p:tgtEl>
                                          <p:spTgt spid="38915">
                                            <p:txEl>
                                              <p:pRg st="6" end="6"/>
                                            </p:txEl>
                                          </p:spTgt>
                                        </p:tgtEl>
                                      </p:cBhvr>
                                      <p:to x="100000" y="95000"/>
                                    </p:animScale>
                                    <p:animScale>
                                      <p:cBhvr>
                                        <p:cTn id="144" dur="166" decel="50000">
                                          <p:stCondLst>
                                            <p:cond delay="1834"/>
                                          </p:stCondLst>
                                        </p:cTn>
                                        <p:tgtEl>
                                          <p:spTgt spid="38915">
                                            <p:txEl>
                                              <p:pRg st="6" end="6"/>
                                            </p:txEl>
                                          </p:spTgt>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8916"/>
                                        </p:tgtEl>
                                        <p:attrNameLst>
                                          <p:attrName>style.visibility</p:attrName>
                                        </p:attrNameLst>
                                      </p:cBhvr>
                                      <p:to>
                                        <p:strVal val="visible"/>
                                      </p:to>
                                    </p:set>
                                    <p:animEffect transition="in" filter="wipe(down)">
                                      <p:cBhvr>
                                        <p:cTn id="147" dur="580">
                                          <p:stCondLst>
                                            <p:cond delay="0"/>
                                          </p:stCondLst>
                                        </p:cTn>
                                        <p:tgtEl>
                                          <p:spTgt spid="38916"/>
                                        </p:tgtEl>
                                      </p:cBhvr>
                                    </p:animEffect>
                                    <p:anim calcmode="lin" valueType="num">
                                      <p:cBhvr>
                                        <p:cTn id="148" dur="1822"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8916"/>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8916"/>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8916"/>
                                        </p:tgtEl>
                                        <p:attrNameLst>
                                          <p:attrName>ppt_y</p:attrName>
                                        </p:attrNameLst>
                                      </p:cBhvr>
                                      <p:tavLst>
                                        <p:tav tm="0" fmla="#ppt_y-sin(pi*$)/81">
                                          <p:val>
                                            <p:fltVal val="0"/>
                                          </p:val>
                                        </p:tav>
                                        <p:tav tm="100000">
                                          <p:val>
                                            <p:fltVal val="1"/>
                                          </p:val>
                                        </p:tav>
                                      </p:tavLst>
                                    </p:anim>
                                    <p:animScale>
                                      <p:cBhvr>
                                        <p:cTn id="153" dur="26">
                                          <p:stCondLst>
                                            <p:cond delay="650"/>
                                          </p:stCondLst>
                                        </p:cTn>
                                        <p:tgtEl>
                                          <p:spTgt spid="38916"/>
                                        </p:tgtEl>
                                      </p:cBhvr>
                                      <p:to x="100000" y="60000"/>
                                    </p:animScale>
                                    <p:animScale>
                                      <p:cBhvr>
                                        <p:cTn id="154" dur="166" decel="50000">
                                          <p:stCondLst>
                                            <p:cond delay="676"/>
                                          </p:stCondLst>
                                        </p:cTn>
                                        <p:tgtEl>
                                          <p:spTgt spid="38916"/>
                                        </p:tgtEl>
                                      </p:cBhvr>
                                      <p:to x="100000" y="100000"/>
                                    </p:animScale>
                                    <p:animScale>
                                      <p:cBhvr>
                                        <p:cTn id="155" dur="26">
                                          <p:stCondLst>
                                            <p:cond delay="1312"/>
                                          </p:stCondLst>
                                        </p:cTn>
                                        <p:tgtEl>
                                          <p:spTgt spid="38916"/>
                                        </p:tgtEl>
                                      </p:cBhvr>
                                      <p:to x="100000" y="80000"/>
                                    </p:animScale>
                                    <p:animScale>
                                      <p:cBhvr>
                                        <p:cTn id="156" dur="166" decel="50000">
                                          <p:stCondLst>
                                            <p:cond delay="1338"/>
                                          </p:stCondLst>
                                        </p:cTn>
                                        <p:tgtEl>
                                          <p:spTgt spid="38916"/>
                                        </p:tgtEl>
                                      </p:cBhvr>
                                      <p:to x="100000" y="100000"/>
                                    </p:animScale>
                                    <p:animScale>
                                      <p:cBhvr>
                                        <p:cTn id="157" dur="26">
                                          <p:stCondLst>
                                            <p:cond delay="1642"/>
                                          </p:stCondLst>
                                        </p:cTn>
                                        <p:tgtEl>
                                          <p:spTgt spid="38916"/>
                                        </p:tgtEl>
                                      </p:cBhvr>
                                      <p:to x="100000" y="90000"/>
                                    </p:animScale>
                                    <p:animScale>
                                      <p:cBhvr>
                                        <p:cTn id="158" dur="166" decel="50000">
                                          <p:stCondLst>
                                            <p:cond delay="1668"/>
                                          </p:stCondLst>
                                        </p:cTn>
                                        <p:tgtEl>
                                          <p:spTgt spid="38916"/>
                                        </p:tgtEl>
                                      </p:cBhvr>
                                      <p:to x="100000" y="100000"/>
                                    </p:animScale>
                                    <p:animScale>
                                      <p:cBhvr>
                                        <p:cTn id="159" dur="26">
                                          <p:stCondLst>
                                            <p:cond delay="1808"/>
                                          </p:stCondLst>
                                        </p:cTn>
                                        <p:tgtEl>
                                          <p:spTgt spid="38916"/>
                                        </p:tgtEl>
                                      </p:cBhvr>
                                      <p:to x="100000" y="95000"/>
                                    </p:animScale>
                                    <p:animScale>
                                      <p:cBhvr>
                                        <p:cTn id="160" dur="166" decel="50000">
                                          <p:stCondLst>
                                            <p:cond delay="1834"/>
                                          </p:stCondLst>
                                        </p:cTn>
                                        <p:tgtEl>
                                          <p:spTgt spid="389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Waste Management</a:t>
            </a:r>
          </a:p>
        </p:txBody>
      </p:sp>
      <p:sp>
        <p:nvSpPr>
          <p:cNvPr id="43011" name="Rectangle 3"/>
          <p:cNvSpPr>
            <a:spLocks noGrp="1" noChangeArrowheads="1"/>
          </p:cNvSpPr>
          <p:nvPr>
            <p:ph type="body" idx="1"/>
          </p:nvPr>
        </p:nvSpPr>
        <p:spPr>
          <a:xfrm>
            <a:off x="228600" y="1219200"/>
            <a:ext cx="7386638" cy="5334000"/>
          </a:xfrm>
        </p:spPr>
        <p:txBody>
          <a:bodyPr/>
          <a:lstStyle/>
          <a:p>
            <a:r>
              <a:rPr lang="en-US" dirty="0"/>
              <a:t>All of the waste produced in our planet is recycled and the only product produced from it’s disposal is 100% clean and pure water which is recycled to keep up our landscaping and other areas in the dome</a:t>
            </a:r>
            <a:r>
              <a:rPr lang="en-US" dirty="0" smtClean="0"/>
              <a:t>.</a:t>
            </a:r>
          </a:p>
          <a:p>
            <a:endParaRPr lang="en-US" dirty="0" smtClean="0"/>
          </a:p>
          <a:p>
            <a:r>
              <a:rPr lang="en-US" dirty="0" smtClean="0"/>
              <a:t>Our recycled water is then used to give power the entire facility. </a:t>
            </a: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3011">
                                            <p:txEl>
                                              <p:pRg st="0" end="0"/>
                                            </p:txEl>
                                          </p:spTgt>
                                        </p:tgtEl>
                                        <p:attrNameLst>
                                          <p:attrName>ppt_x</p:attrName>
                                        </p:attrNameLst>
                                      </p:cBhvr>
                                    </p:anim>
                                    <p:anim from="0" to="-1.0" calcmode="lin" valueType="num">
                                      <p:cBhvr>
                                        <p:cTn id="8" dur="200" decel="50000" autoRev="1" fill="hold">
                                          <p:stCondLst>
                                            <p:cond delay="600"/>
                                          </p:stCondLst>
                                        </p:cTn>
                                        <p:tgtEl>
                                          <p:spTgt spid="43011">
                                            <p:txEl>
                                              <p:pRg st="0" end="0"/>
                                            </p:txEl>
                                          </p:spTgt>
                                        </p:tgtEl>
                                        <p:attrNameLst>
                                          <p:attrName>xshear</p:attrName>
                                        </p:attrNameLst>
                                      </p:cBhvr>
                                    </p:anim>
                                    <p:animScale>
                                      <p:cBhvr>
                                        <p:cTn id="9" dur="200" decel="100000" autoRev="1" fill="hold">
                                          <p:stCondLst>
                                            <p:cond delay="600"/>
                                          </p:stCondLst>
                                        </p:cTn>
                                        <p:tgtEl>
                                          <p:spTgt spid="43011">
                                            <p:txEl>
                                              <p:pRg st="0" end="0"/>
                                            </p:txEl>
                                          </p:spTgt>
                                        </p:tgtEl>
                                      </p:cBhvr>
                                      <p:from x="100000" y="100000"/>
                                      <p:to x="80000" y="100000"/>
                                    </p:animScale>
                                    <p:anim by="(#ppt_h/3+#ppt_w*0.1)" calcmode="lin" valueType="num">
                                      <p:cBhvr additive="sum">
                                        <p:cTn id="10" dur="200" decel="100000" autoRev="1" fill="hold">
                                          <p:stCondLst>
                                            <p:cond delay="600"/>
                                          </p:stCondLst>
                                        </p:cTn>
                                        <p:tgtEl>
                                          <p:spTgt spid="43011">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43011">
                                            <p:txEl>
                                              <p:pRg st="2" end="2"/>
                                            </p:txEl>
                                          </p:spTgt>
                                        </p:tgtEl>
                                        <p:attrNameLst>
                                          <p:attrName>ppt_x</p:attrName>
                                        </p:attrNameLst>
                                      </p:cBhvr>
                                    </p:anim>
                                    <p:anim from="0" to="-1.0" calcmode="lin" valueType="num">
                                      <p:cBhvr>
                                        <p:cTn id="16" dur="200" decel="50000" autoRev="1" fill="hold">
                                          <p:stCondLst>
                                            <p:cond delay="600"/>
                                          </p:stCondLst>
                                        </p:cTn>
                                        <p:tgtEl>
                                          <p:spTgt spid="43011">
                                            <p:txEl>
                                              <p:pRg st="2" end="2"/>
                                            </p:txEl>
                                          </p:spTgt>
                                        </p:tgtEl>
                                        <p:attrNameLst>
                                          <p:attrName>xshear</p:attrName>
                                        </p:attrNameLst>
                                      </p:cBhvr>
                                    </p:anim>
                                    <p:animScale>
                                      <p:cBhvr>
                                        <p:cTn id="17" dur="200" decel="100000" autoRev="1" fill="hold">
                                          <p:stCondLst>
                                            <p:cond delay="600"/>
                                          </p:stCondLst>
                                        </p:cTn>
                                        <p:tgtEl>
                                          <p:spTgt spid="43011">
                                            <p:txEl>
                                              <p:pRg st="2" end="2"/>
                                            </p:txEl>
                                          </p:spTgt>
                                        </p:tgtEl>
                                      </p:cBhvr>
                                      <p:from x="100000" y="100000"/>
                                      <p:to x="80000" y="100000"/>
                                    </p:animScale>
                                    <p:anim by="(#ppt_h/3+#ppt_w*0.1)" calcmode="lin" valueType="num">
                                      <p:cBhvr additive="sum">
                                        <p:cTn id="18" dur="200" decel="100000" autoRev="1" fill="hold">
                                          <p:stCondLst>
                                            <p:cond delay="600"/>
                                          </p:stCondLst>
                                        </p:cTn>
                                        <p:tgtEl>
                                          <p:spTgt spid="43011">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THE BEACHES ARE UNFORGETABLE!</a:t>
            </a:r>
          </a:p>
        </p:txBody>
      </p:sp>
      <p:pic>
        <p:nvPicPr>
          <p:cNvPr id="46084" name="Picture 4" descr="beach7"/>
          <p:cNvPicPr>
            <a:picLocks noGrp="1" noChangeAspect="1" noChangeArrowheads="1"/>
          </p:cNvPicPr>
          <p:nvPr>
            <p:ph sz="half" idx="1"/>
          </p:nvPr>
        </p:nvPicPr>
        <p:blipFill>
          <a:blip r:embed="rId2"/>
          <a:srcRect/>
          <a:stretch>
            <a:fillRect/>
          </a:stretch>
        </p:blipFill>
        <p:spPr>
          <a:xfrm>
            <a:off x="457200" y="3429000"/>
            <a:ext cx="4038600" cy="2797175"/>
          </a:xfrm>
          <a:noFill/>
          <a:ln/>
        </p:spPr>
      </p:pic>
      <p:pic>
        <p:nvPicPr>
          <p:cNvPr id="46086" name="Picture 6" descr="beachedragon"/>
          <p:cNvPicPr>
            <a:picLocks noGrp="1" noChangeAspect="1" noChangeArrowheads="1"/>
          </p:cNvPicPr>
          <p:nvPr>
            <p:ph sz="quarter" idx="2"/>
          </p:nvPr>
        </p:nvPicPr>
        <p:blipFill>
          <a:blip r:embed="rId3"/>
          <a:srcRect/>
          <a:stretch>
            <a:fillRect/>
          </a:stretch>
        </p:blipFill>
        <p:spPr>
          <a:xfrm>
            <a:off x="3810000" y="1676400"/>
            <a:ext cx="5029200" cy="2127250"/>
          </a:xfrm>
          <a:noFill/>
          <a:ln/>
        </p:spPr>
      </p:pic>
      <p:sp>
        <p:nvSpPr>
          <p:cNvPr id="46091" name="Text Box 11"/>
          <p:cNvSpPr txBox="1">
            <a:spLocks noChangeArrowheads="1"/>
          </p:cNvSpPr>
          <p:nvPr/>
        </p:nvSpPr>
        <p:spPr bwMode="auto">
          <a:xfrm>
            <a:off x="4724400" y="3962400"/>
            <a:ext cx="4300538" cy="1373188"/>
          </a:xfrm>
          <a:prstGeom prst="rect">
            <a:avLst/>
          </a:prstGeom>
          <a:noFill/>
          <a:ln w="9525">
            <a:noFill/>
            <a:miter lim="800000"/>
            <a:headEnd/>
            <a:tailEnd/>
          </a:ln>
          <a:effectLst/>
        </p:spPr>
        <p:txBody>
          <a:bodyPr wrap="none">
            <a:spAutoFit/>
          </a:bodyPr>
          <a:lstStyle/>
          <a:p>
            <a:pPr algn="ctr"/>
            <a:r>
              <a:rPr lang="en-US" sz="2800"/>
              <a:t>Daytime, Nighttime there</a:t>
            </a:r>
          </a:p>
          <a:p>
            <a:pPr algn="ctr"/>
            <a:r>
              <a:rPr lang="en-US" sz="2800"/>
              <a:t>Is no time like right now to</a:t>
            </a:r>
          </a:p>
          <a:p>
            <a:pPr algn="ctr"/>
            <a:r>
              <a:rPr lang="en-US" sz="2800"/>
              <a:t>Go to the beach </a:t>
            </a:r>
          </a:p>
        </p:txBody>
      </p:sp>
      <p:sp>
        <p:nvSpPr>
          <p:cNvPr id="46092" name="Text Box 12"/>
          <p:cNvSpPr txBox="1">
            <a:spLocks noChangeArrowheads="1"/>
          </p:cNvSpPr>
          <p:nvPr/>
        </p:nvSpPr>
        <p:spPr bwMode="auto">
          <a:xfrm>
            <a:off x="381000" y="1981200"/>
            <a:ext cx="3276600" cy="946150"/>
          </a:xfrm>
          <a:prstGeom prst="rect">
            <a:avLst/>
          </a:prstGeom>
          <a:noFill/>
          <a:ln w="9525">
            <a:noFill/>
            <a:miter lim="800000"/>
            <a:headEnd/>
            <a:tailEnd/>
          </a:ln>
          <a:effectLst/>
        </p:spPr>
        <p:txBody>
          <a:bodyPr>
            <a:spAutoFit/>
          </a:bodyPr>
          <a:lstStyle/>
          <a:p>
            <a:pPr algn="ctr"/>
            <a:r>
              <a:rPr lang="en-US" sz="2800"/>
              <a:t>It’s always summer</a:t>
            </a:r>
          </a:p>
          <a:p>
            <a:pPr algn="ctr"/>
            <a:r>
              <a:rPr lang="en-US" sz="2800"/>
              <a: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to="" calcmode="lin" valueType="num">
                                      <p:cBhvr>
                                        <p:cTn id="7" dur="1" fill="hold"/>
                                        <p:tgtEl>
                                          <p:spTgt spid="4608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 to="" calcmode="lin" valueType="num">
                                      <p:cBhvr>
                                        <p:cTn id="11" dur="1" fill="hold"/>
                                        <p:tgtEl>
                                          <p:spTgt spid="460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Thank you for coming!</a:t>
            </a:r>
          </a:p>
        </p:txBody>
      </p:sp>
      <p:sp>
        <p:nvSpPr>
          <p:cNvPr id="52227" name="Rectangle 3"/>
          <p:cNvSpPr>
            <a:spLocks noGrp="1" noChangeArrowheads="1"/>
          </p:cNvSpPr>
          <p:nvPr>
            <p:ph type="body" idx="1"/>
          </p:nvPr>
        </p:nvSpPr>
        <p:spPr>
          <a:xfrm>
            <a:off x="762000" y="2286000"/>
            <a:ext cx="7772400" cy="3505200"/>
          </a:xfrm>
        </p:spPr>
        <p:txBody>
          <a:bodyPr/>
          <a:lstStyle/>
          <a:p>
            <a:r>
              <a:rPr lang="en-US"/>
              <a:t>We </a:t>
            </a:r>
            <a:r>
              <a:rPr lang="en-US" smtClean="0"/>
              <a:t>hope </a:t>
            </a:r>
            <a:r>
              <a:rPr lang="en-US"/>
              <a:t>you enjoyed your stay, we know we enjoyed having you here.</a:t>
            </a:r>
          </a:p>
          <a:p>
            <a:endParaRPr lang="en-US" dirty="0"/>
          </a:p>
          <a:p>
            <a:r>
              <a:rPr lang="en-US" dirty="0"/>
              <a:t>Feel free to come again and tell a friend</a:t>
            </a:r>
          </a:p>
          <a:p>
            <a:endParaRPr lang="en-US" dirty="0"/>
          </a:p>
          <a:p>
            <a:r>
              <a:rPr lang="en-US" dirty="0"/>
              <a:t>Never stop exploring!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22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22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 calcmode="lin" valueType="num">
                                      <p:cBhvr>
                                        <p:cTn id="15" dur="10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222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22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2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anim calcmode="lin" valueType="num">
                                      <p:cBhvr>
                                        <p:cTn id="23" dur="10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222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22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22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Works Cited</a:t>
            </a:r>
          </a:p>
        </p:txBody>
      </p:sp>
      <p:sp>
        <p:nvSpPr>
          <p:cNvPr id="60419" name="Rectangle 3"/>
          <p:cNvSpPr>
            <a:spLocks noGrp="1" noChangeArrowheads="1"/>
          </p:cNvSpPr>
          <p:nvPr>
            <p:ph type="body" sz="half" idx="1"/>
          </p:nvPr>
        </p:nvSpPr>
        <p:spPr>
          <a:xfrm>
            <a:off x="3276600" y="1295400"/>
            <a:ext cx="5562600" cy="8991600"/>
          </a:xfrm>
        </p:spPr>
        <p:txBody>
          <a:bodyPr/>
          <a:lstStyle/>
          <a:p>
            <a:pPr>
              <a:lnSpc>
                <a:spcPct val="80000"/>
              </a:lnSpc>
            </a:pPr>
            <a:r>
              <a:rPr lang="en-US" sz="1600"/>
              <a:t>http://www.visitmaui.com/beaches.html</a:t>
            </a:r>
          </a:p>
          <a:p>
            <a:pPr>
              <a:lnSpc>
                <a:spcPct val="80000"/>
              </a:lnSpc>
            </a:pPr>
            <a:r>
              <a:rPr lang="en-US" sz="1600"/>
              <a:t>http://www.deshotelsetdesiles.com/images/interface/fr/malanga-hotel-grand-5.jpg</a:t>
            </a:r>
          </a:p>
          <a:p>
            <a:pPr>
              <a:lnSpc>
                <a:spcPct val="80000"/>
              </a:lnSpc>
            </a:pPr>
            <a:r>
              <a:rPr lang="en-US" sz="1600"/>
              <a:t>http://www.robertreeves.com/airlock.jpg</a:t>
            </a:r>
          </a:p>
          <a:p>
            <a:pPr>
              <a:lnSpc>
                <a:spcPct val="80000"/>
              </a:lnSpc>
            </a:pPr>
            <a:r>
              <a:rPr lang="en-US" sz="1600"/>
              <a:t>http://www.asccxe.wpafb.af.mil/STARBASE/School%20Photos/200607/Medlar%20View,%20Miamisburg/Juliet/astronaut.jpg</a:t>
            </a:r>
          </a:p>
          <a:p>
            <a:pPr>
              <a:lnSpc>
                <a:spcPct val="80000"/>
              </a:lnSpc>
            </a:pPr>
            <a:r>
              <a:rPr lang="en-US" sz="1600"/>
              <a:t>http://www.hawaiipictures.com/pictures/oahu/hula1-1.jpg</a:t>
            </a:r>
          </a:p>
          <a:p>
            <a:pPr>
              <a:lnSpc>
                <a:spcPct val="80000"/>
              </a:lnSpc>
            </a:pPr>
            <a:r>
              <a:rPr lang="en-US" sz="1600"/>
              <a:t>http://www.folkmanis.com/Images/Product/3HandPuppets/Large/DragonRedSmall.jpg</a:t>
            </a:r>
          </a:p>
          <a:p>
            <a:pPr>
              <a:lnSpc>
                <a:spcPct val="80000"/>
              </a:lnSpc>
            </a:pPr>
            <a:r>
              <a:rPr lang="en-US" sz="1600"/>
              <a:t>http://www.fantasyfaces.co.uk/images/dragon%20mouth.jpg</a:t>
            </a:r>
          </a:p>
          <a:p>
            <a:pPr>
              <a:lnSpc>
                <a:spcPct val="80000"/>
              </a:lnSpc>
            </a:pPr>
            <a:r>
              <a:rPr lang="en-US" sz="1600"/>
              <a:t>http://www.fantasymagazine.it/imgbank/ARTICOLI/dragonheart.jpg</a:t>
            </a:r>
          </a:p>
          <a:p>
            <a:pPr>
              <a:lnSpc>
                <a:spcPct val="80000"/>
              </a:lnSpc>
            </a:pPr>
            <a:r>
              <a:rPr lang="en-US" sz="1600"/>
              <a:t>http://srv14.movie-list.net/bendermac/posters/dragonheart.jpg</a:t>
            </a:r>
          </a:p>
          <a:p>
            <a:pPr>
              <a:lnSpc>
                <a:spcPct val="80000"/>
              </a:lnSpc>
            </a:pPr>
            <a:r>
              <a:rPr lang="en-US" sz="1600"/>
              <a:t>http://www.tailoredproperties.com/images/dome_constr.jpg</a:t>
            </a:r>
          </a:p>
          <a:p>
            <a:pPr>
              <a:lnSpc>
                <a:spcPct val="80000"/>
              </a:lnSpc>
            </a:pPr>
            <a:r>
              <a:rPr lang="en-US" sz="1600"/>
              <a:t>http://www.learninginhand.com/OurCity/omaha/dome_large.jpg</a:t>
            </a:r>
          </a:p>
          <a:p>
            <a:pPr>
              <a:lnSpc>
                <a:spcPct val="80000"/>
              </a:lnSpc>
            </a:pPr>
            <a:r>
              <a:rPr lang="en-US" sz="1600"/>
              <a:t>http://www.decadevolcano.com/photos/keywords/photos/hawaii_49109.jpg</a:t>
            </a:r>
          </a:p>
          <a:p>
            <a:pPr>
              <a:lnSpc>
                <a:spcPct val="80000"/>
              </a:lnSpc>
            </a:pPr>
            <a:r>
              <a:rPr lang="en-US" sz="1600"/>
              <a:t>http://cmex.ihmc.us/CMEX/data/catalog/RecentVolcanismOnMars/LunarLavaFlow.gif</a:t>
            </a:r>
          </a:p>
          <a:p>
            <a:pPr>
              <a:lnSpc>
                <a:spcPct val="80000"/>
              </a:lnSpc>
            </a:pPr>
            <a:r>
              <a:rPr lang="en-US" sz="1600"/>
              <a:t>http://img.search.com/thumb/3/35/Tower_Optical_Binoculars.jpg/200px-Tower_Optical_Binoculars.jpg</a:t>
            </a:r>
          </a:p>
          <a:p>
            <a:pPr>
              <a:lnSpc>
                <a:spcPct val="80000"/>
              </a:lnSpc>
            </a:pPr>
            <a:r>
              <a:rPr lang="en-US" sz="1600"/>
              <a:t>http://www.vodkabar.com.hk/images/delicious_logo.gif</a:t>
            </a:r>
          </a:p>
          <a:p>
            <a:pPr>
              <a:lnSpc>
                <a:spcPct val="80000"/>
              </a:lnSpc>
            </a:pPr>
            <a:r>
              <a:rPr lang="en-US" sz="1600"/>
              <a:t>http://www.chelmsford.gov.uk/media/image/f/9/casino_(o)_large.jpg</a:t>
            </a:r>
          </a:p>
          <a:p>
            <a:pPr>
              <a:lnSpc>
                <a:spcPct val="80000"/>
              </a:lnSpc>
            </a:pPr>
            <a:r>
              <a:rPr lang="en-US" sz="1600"/>
              <a:t>http://www.gluckman.com/beach7.jpg</a:t>
            </a:r>
          </a:p>
          <a:p>
            <a:pPr>
              <a:lnSpc>
                <a:spcPct val="80000"/>
              </a:lnSpc>
            </a:pPr>
            <a:r>
              <a:rPr lang="en-US" sz="1600"/>
              <a:t>http://www.flightcentre.us/images/travel_images/acapulco7.jpg</a:t>
            </a:r>
          </a:p>
          <a:p>
            <a:pPr>
              <a:lnSpc>
                <a:spcPct val="80000"/>
              </a:lnSpc>
            </a:pPr>
            <a:r>
              <a:rPr lang="en-US" sz="1600"/>
              <a:t>http://www.tweetyfriends.com/Assets/Images/imgThatsAllFolks.jpg</a:t>
            </a:r>
          </a:p>
          <a:p>
            <a:pPr>
              <a:lnSpc>
                <a:spcPct val="80000"/>
              </a:lnSpc>
            </a:pPr>
            <a:endParaRPr lang="en-US" sz="1600"/>
          </a:p>
          <a:p>
            <a:pPr algn="ctr">
              <a:lnSpc>
                <a:spcPct val="80000"/>
              </a:lnSpc>
            </a:pPr>
            <a:endParaRPr lang="en-US" sz="1600"/>
          </a:p>
        </p:txBody>
      </p:sp>
      <p:pic>
        <p:nvPicPr>
          <p:cNvPr id="60420" name="Picture 4" descr="imgThatsAllFolks"/>
          <p:cNvPicPr>
            <a:picLocks noGrp="1" noChangeAspect="1" noChangeArrowheads="1"/>
          </p:cNvPicPr>
          <p:nvPr>
            <p:ph sz="half" idx="2"/>
          </p:nvPr>
        </p:nvPicPr>
        <p:blipFill>
          <a:blip r:embed="rId2"/>
          <a:srcRect/>
          <a:stretch>
            <a:fillRect/>
          </a:stretch>
        </p:blipFill>
        <p:spPr>
          <a:xfrm>
            <a:off x="685800" y="2514600"/>
            <a:ext cx="2038350" cy="1771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500" fill="hold"/>
                                        <p:tgtEl>
                                          <p:spTgt spid="60420"/>
                                        </p:tgtEl>
                                        <p:attrNameLst>
                                          <p:attrName>ppt_w</p:attrName>
                                        </p:attrNameLst>
                                      </p:cBhvr>
                                      <p:tavLst>
                                        <p:tav tm="0">
                                          <p:val>
                                            <p:fltVal val="0"/>
                                          </p:val>
                                        </p:tav>
                                        <p:tav tm="100000">
                                          <p:val>
                                            <p:strVal val="#ppt_w"/>
                                          </p:val>
                                        </p:tav>
                                      </p:tavLst>
                                    </p:anim>
                                    <p:anim calcmode="lin" valueType="num">
                                      <p:cBhvr>
                                        <p:cTn id="8" dur="500" fill="hold"/>
                                        <p:tgtEl>
                                          <p:spTgt spid="60420"/>
                                        </p:tgtEl>
                                        <p:attrNameLst>
                                          <p:attrName>ppt_h</p:attrName>
                                        </p:attrNameLst>
                                      </p:cBhvr>
                                      <p:tavLst>
                                        <p:tav tm="0">
                                          <p:val>
                                            <p:fltVal val="0"/>
                                          </p:val>
                                        </p:tav>
                                        <p:tav tm="100000">
                                          <p:val>
                                            <p:strVal val="#ppt_h"/>
                                          </p:val>
                                        </p:tav>
                                      </p:tavLst>
                                    </p:anim>
                                    <p:anim calcmode="lin" valueType="num">
                                      <p:cBhvr>
                                        <p:cTn id="9" dur="500" fill="hold"/>
                                        <p:tgtEl>
                                          <p:spTgt spid="60420"/>
                                        </p:tgtEl>
                                        <p:attrNameLst>
                                          <p:attrName>style.rotation</p:attrName>
                                        </p:attrNameLst>
                                      </p:cBhvr>
                                      <p:tavLst>
                                        <p:tav tm="0">
                                          <p:val>
                                            <p:fltVal val="360"/>
                                          </p:val>
                                        </p:tav>
                                        <p:tav tm="100000">
                                          <p:val>
                                            <p:fltVal val="0"/>
                                          </p:val>
                                        </p:tav>
                                      </p:tavLst>
                                    </p:anim>
                                    <p:animEffect transition="in" filter="fade">
                                      <p:cBhvr>
                                        <p:cTn id="10" dur="500"/>
                                        <p:tgtEl>
                                          <p:spTgt spid="60420"/>
                                        </p:tgtEl>
                                      </p:cBhvr>
                                    </p:animEffect>
                                  </p:childTnLst>
                                </p:cTn>
                              </p:par>
                            </p:childTnLst>
                          </p:cTn>
                        </p:par>
                        <p:par>
                          <p:cTn id="11" fill="hold">
                            <p:stCondLst>
                              <p:cond delay="500"/>
                            </p:stCondLst>
                            <p:childTnLst>
                              <p:par>
                                <p:cTn id="12" presetID="28" presetClass="entr" presetSubtype="0" fill="hold" grpId="0" nodeType="afterEffect">
                                  <p:stCondLst>
                                    <p:cond delay="0"/>
                                  </p:stCondLst>
                                  <p:childTnLst>
                                    <p:set>
                                      <p:cBhvr>
                                        <p:cTn id="13" dur="1" fill="hold">
                                          <p:stCondLst>
                                            <p:cond delay="0"/>
                                          </p:stCondLst>
                                        </p:cTn>
                                        <p:tgtEl>
                                          <p:spTgt spid="60418"/>
                                        </p:tgtEl>
                                        <p:attrNameLst>
                                          <p:attrName>style.visibility</p:attrName>
                                        </p:attrNameLst>
                                      </p:cBhvr>
                                      <p:to>
                                        <p:strVal val="visible"/>
                                      </p:to>
                                    </p:set>
                                    <p:anim calcmode="lin" valueType="num">
                                      <p:cBhvr>
                                        <p:cTn id="14" dur="15000" fill="hold"/>
                                        <p:tgtEl>
                                          <p:spTgt spid="60418"/>
                                        </p:tgtEl>
                                        <p:attrNameLst>
                                          <p:attrName>ppt_x</p:attrName>
                                        </p:attrNameLst>
                                      </p:cBhvr>
                                      <p:tavLst>
                                        <p:tav tm="0">
                                          <p:val>
                                            <p:strVal val="#ppt_x"/>
                                          </p:val>
                                        </p:tav>
                                        <p:tav tm="100000">
                                          <p:val>
                                            <p:strVal val="#ppt_x"/>
                                          </p:val>
                                        </p:tav>
                                      </p:tavLst>
                                    </p:anim>
                                    <p:anim calcmode="lin" valueType="num">
                                      <p:cBhvr>
                                        <p:cTn id="15" dur="15000" fill="hold"/>
                                        <p:tgtEl>
                                          <p:spTgt spid="60418"/>
                                        </p:tgtEl>
                                        <p:attrNameLst>
                                          <p:attrName>ppt_y</p:attrName>
                                        </p:attrNameLst>
                                      </p:cBhvr>
                                      <p:tavLst>
                                        <p:tav tm="0">
                                          <p:val>
                                            <p:strVal val="#ppt_y+1"/>
                                          </p:val>
                                        </p:tav>
                                        <p:tav tm="100000">
                                          <p:val>
                                            <p:strVal val="#ppt_y-1"/>
                                          </p:val>
                                        </p:tav>
                                      </p:tavLst>
                                    </p:anim>
                                  </p:childTnLst>
                                </p:cTn>
                              </p:par>
                              <p:par>
                                <p:cTn id="16" presetID="28" presetClass="entr" presetSubtype="0" fill="hold" grpId="0" nodeType="withEffect">
                                  <p:stCondLst>
                                    <p:cond delay="0"/>
                                  </p:stCondLst>
                                  <p:childTnLst>
                                    <p:set>
                                      <p:cBhvr>
                                        <p:cTn id="17" dur="1" fill="hold">
                                          <p:stCondLst>
                                            <p:cond delay="0"/>
                                          </p:stCondLst>
                                        </p:cTn>
                                        <p:tgtEl>
                                          <p:spTgt spid="60419">
                                            <p:txEl>
                                              <p:pRg st="0" end="0"/>
                                            </p:txEl>
                                          </p:spTgt>
                                        </p:tgtEl>
                                        <p:attrNameLst>
                                          <p:attrName>style.visibility</p:attrName>
                                        </p:attrNameLst>
                                      </p:cBhvr>
                                      <p:to>
                                        <p:strVal val="visible"/>
                                      </p:to>
                                    </p:set>
                                    <p:anim calcmode="lin" valueType="num">
                                      <p:cBhvr>
                                        <p:cTn id="18" dur="15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19" dur="15000" fill="hold"/>
                                        <p:tgtEl>
                                          <p:spTgt spid="60419">
                                            <p:txEl>
                                              <p:pRg st="0" end="0"/>
                                            </p:txEl>
                                          </p:spTgt>
                                        </p:tgtEl>
                                        <p:attrNameLst>
                                          <p:attrName>ppt_y</p:attrName>
                                        </p:attrNameLst>
                                      </p:cBhvr>
                                      <p:tavLst>
                                        <p:tav tm="0">
                                          <p:val>
                                            <p:strVal val="#ppt_y+1"/>
                                          </p:val>
                                        </p:tav>
                                        <p:tav tm="100000">
                                          <p:val>
                                            <p:strVal val="#ppt_y-1"/>
                                          </p:val>
                                        </p:tav>
                                      </p:tavLst>
                                    </p:anim>
                                  </p:childTnLst>
                                </p:cTn>
                              </p:par>
                              <p:par>
                                <p:cTn id="20" presetID="28" presetClass="entr" presetSubtype="0" fill="hold" grpId="0" nodeType="withEffect">
                                  <p:stCondLst>
                                    <p:cond delay="0"/>
                                  </p:stCondLst>
                                  <p:childTnLst>
                                    <p:set>
                                      <p:cBhvr>
                                        <p:cTn id="21" dur="1" fill="hold">
                                          <p:stCondLst>
                                            <p:cond delay="0"/>
                                          </p:stCondLst>
                                        </p:cTn>
                                        <p:tgtEl>
                                          <p:spTgt spid="60419">
                                            <p:txEl>
                                              <p:pRg st="1" end="1"/>
                                            </p:txEl>
                                          </p:spTgt>
                                        </p:tgtEl>
                                        <p:attrNameLst>
                                          <p:attrName>style.visibility</p:attrName>
                                        </p:attrNameLst>
                                      </p:cBhvr>
                                      <p:to>
                                        <p:strVal val="visible"/>
                                      </p:to>
                                    </p:set>
                                    <p:anim calcmode="lin" valueType="num">
                                      <p:cBhvr>
                                        <p:cTn id="22" dur="150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23" dur="15000" fill="hold"/>
                                        <p:tgtEl>
                                          <p:spTgt spid="60419">
                                            <p:txEl>
                                              <p:pRg st="1" end="1"/>
                                            </p:txEl>
                                          </p:spTgt>
                                        </p:tgtEl>
                                        <p:attrNameLst>
                                          <p:attrName>ppt_y</p:attrName>
                                        </p:attrNameLst>
                                      </p:cBhvr>
                                      <p:tavLst>
                                        <p:tav tm="0">
                                          <p:val>
                                            <p:strVal val="#ppt_y+1"/>
                                          </p:val>
                                        </p:tav>
                                        <p:tav tm="100000">
                                          <p:val>
                                            <p:strVal val="#ppt_y-1"/>
                                          </p:val>
                                        </p:tav>
                                      </p:tavLst>
                                    </p:anim>
                                  </p:childTnLst>
                                </p:cTn>
                              </p:par>
                              <p:par>
                                <p:cTn id="24" presetID="28" presetClass="entr" presetSubtype="0" fill="hold" grpId="0" nodeType="withEffect">
                                  <p:stCondLst>
                                    <p:cond delay="0"/>
                                  </p:stCondLst>
                                  <p:childTnLst>
                                    <p:set>
                                      <p:cBhvr>
                                        <p:cTn id="25" dur="1" fill="hold">
                                          <p:stCondLst>
                                            <p:cond delay="0"/>
                                          </p:stCondLst>
                                        </p:cTn>
                                        <p:tgtEl>
                                          <p:spTgt spid="60419">
                                            <p:txEl>
                                              <p:pRg st="2" end="2"/>
                                            </p:txEl>
                                          </p:spTgt>
                                        </p:tgtEl>
                                        <p:attrNameLst>
                                          <p:attrName>style.visibility</p:attrName>
                                        </p:attrNameLst>
                                      </p:cBhvr>
                                      <p:to>
                                        <p:strVal val="visible"/>
                                      </p:to>
                                    </p:set>
                                    <p:anim calcmode="lin" valueType="num">
                                      <p:cBhvr>
                                        <p:cTn id="26" dur="150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p:cTn id="27" dur="15000" fill="hold"/>
                                        <p:tgtEl>
                                          <p:spTgt spid="60419">
                                            <p:txEl>
                                              <p:pRg st="2" end="2"/>
                                            </p:txEl>
                                          </p:spTgt>
                                        </p:tgtEl>
                                        <p:attrNameLst>
                                          <p:attrName>ppt_y</p:attrName>
                                        </p:attrNameLst>
                                      </p:cBhvr>
                                      <p:tavLst>
                                        <p:tav tm="0">
                                          <p:val>
                                            <p:strVal val="#ppt_y+1"/>
                                          </p:val>
                                        </p:tav>
                                        <p:tav tm="100000">
                                          <p:val>
                                            <p:strVal val="#ppt_y-1"/>
                                          </p:val>
                                        </p:tav>
                                      </p:tavLst>
                                    </p:anim>
                                  </p:childTnLst>
                                </p:cTn>
                              </p:par>
                              <p:par>
                                <p:cTn id="28" presetID="28" presetClass="entr" presetSubtype="0" fill="hold" grpId="0" nodeType="withEffect">
                                  <p:stCondLst>
                                    <p:cond delay="0"/>
                                  </p:stCondLst>
                                  <p:childTnLst>
                                    <p:set>
                                      <p:cBhvr>
                                        <p:cTn id="29" dur="1" fill="hold">
                                          <p:stCondLst>
                                            <p:cond delay="0"/>
                                          </p:stCondLst>
                                        </p:cTn>
                                        <p:tgtEl>
                                          <p:spTgt spid="60419">
                                            <p:txEl>
                                              <p:pRg st="3" end="3"/>
                                            </p:txEl>
                                          </p:spTgt>
                                        </p:tgtEl>
                                        <p:attrNameLst>
                                          <p:attrName>style.visibility</p:attrName>
                                        </p:attrNameLst>
                                      </p:cBhvr>
                                      <p:to>
                                        <p:strVal val="visible"/>
                                      </p:to>
                                    </p:set>
                                    <p:anim calcmode="lin" valueType="num">
                                      <p:cBhvr>
                                        <p:cTn id="30" dur="150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p:cTn id="31" dur="15000" fill="hold"/>
                                        <p:tgtEl>
                                          <p:spTgt spid="60419">
                                            <p:txEl>
                                              <p:pRg st="3" end="3"/>
                                            </p:txEl>
                                          </p:spTgt>
                                        </p:tgtEl>
                                        <p:attrNameLst>
                                          <p:attrName>ppt_y</p:attrName>
                                        </p:attrNameLst>
                                      </p:cBhvr>
                                      <p:tavLst>
                                        <p:tav tm="0">
                                          <p:val>
                                            <p:strVal val="#ppt_y+1"/>
                                          </p:val>
                                        </p:tav>
                                        <p:tav tm="100000">
                                          <p:val>
                                            <p:strVal val="#ppt_y-1"/>
                                          </p:val>
                                        </p:tav>
                                      </p:tavLst>
                                    </p:anim>
                                  </p:childTnLst>
                                </p:cTn>
                              </p:par>
                              <p:par>
                                <p:cTn id="32" presetID="28" presetClass="entr" presetSubtype="0" fill="hold" grpId="0" nodeType="withEffect">
                                  <p:stCondLst>
                                    <p:cond delay="0"/>
                                  </p:stCondLst>
                                  <p:childTnLst>
                                    <p:set>
                                      <p:cBhvr>
                                        <p:cTn id="33" dur="1" fill="hold">
                                          <p:stCondLst>
                                            <p:cond delay="0"/>
                                          </p:stCondLst>
                                        </p:cTn>
                                        <p:tgtEl>
                                          <p:spTgt spid="60419">
                                            <p:txEl>
                                              <p:pRg st="4" end="4"/>
                                            </p:txEl>
                                          </p:spTgt>
                                        </p:tgtEl>
                                        <p:attrNameLst>
                                          <p:attrName>style.visibility</p:attrName>
                                        </p:attrNameLst>
                                      </p:cBhvr>
                                      <p:to>
                                        <p:strVal val="visible"/>
                                      </p:to>
                                    </p:set>
                                    <p:anim calcmode="lin" valueType="num">
                                      <p:cBhvr>
                                        <p:cTn id="34" dur="150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p:cTn id="35" dur="15000" fill="hold"/>
                                        <p:tgtEl>
                                          <p:spTgt spid="60419">
                                            <p:txEl>
                                              <p:pRg st="4" end="4"/>
                                            </p:txEl>
                                          </p:spTgt>
                                        </p:tgtEl>
                                        <p:attrNameLst>
                                          <p:attrName>ppt_y</p:attrName>
                                        </p:attrNameLst>
                                      </p:cBhvr>
                                      <p:tavLst>
                                        <p:tav tm="0">
                                          <p:val>
                                            <p:strVal val="#ppt_y+1"/>
                                          </p:val>
                                        </p:tav>
                                        <p:tav tm="100000">
                                          <p:val>
                                            <p:strVal val="#ppt_y-1"/>
                                          </p:val>
                                        </p:tav>
                                      </p:tavLst>
                                    </p:anim>
                                  </p:childTnLst>
                                </p:cTn>
                              </p:par>
                              <p:par>
                                <p:cTn id="36" presetID="28" presetClass="entr" presetSubtype="0" fill="hold" grpId="0" nodeType="withEffect">
                                  <p:stCondLst>
                                    <p:cond delay="0"/>
                                  </p:stCondLst>
                                  <p:childTnLst>
                                    <p:set>
                                      <p:cBhvr>
                                        <p:cTn id="37" dur="1" fill="hold">
                                          <p:stCondLst>
                                            <p:cond delay="0"/>
                                          </p:stCondLst>
                                        </p:cTn>
                                        <p:tgtEl>
                                          <p:spTgt spid="60419">
                                            <p:txEl>
                                              <p:pRg st="5" end="5"/>
                                            </p:txEl>
                                          </p:spTgt>
                                        </p:tgtEl>
                                        <p:attrNameLst>
                                          <p:attrName>style.visibility</p:attrName>
                                        </p:attrNameLst>
                                      </p:cBhvr>
                                      <p:to>
                                        <p:strVal val="visible"/>
                                      </p:to>
                                    </p:set>
                                    <p:anim calcmode="lin" valueType="num">
                                      <p:cBhvr>
                                        <p:cTn id="38" dur="150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p:cTn id="39" dur="15000" fill="hold"/>
                                        <p:tgtEl>
                                          <p:spTgt spid="60419">
                                            <p:txEl>
                                              <p:pRg st="5" end="5"/>
                                            </p:txEl>
                                          </p:spTgt>
                                        </p:tgtEl>
                                        <p:attrNameLst>
                                          <p:attrName>ppt_y</p:attrName>
                                        </p:attrNameLst>
                                      </p:cBhvr>
                                      <p:tavLst>
                                        <p:tav tm="0">
                                          <p:val>
                                            <p:strVal val="#ppt_y+1"/>
                                          </p:val>
                                        </p:tav>
                                        <p:tav tm="100000">
                                          <p:val>
                                            <p:strVal val="#ppt_y-1"/>
                                          </p:val>
                                        </p:tav>
                                      </p:tavLst>
                                    </p:anim>
                                  </p:childTnLst>
                                </p:cTn>
                              </p:par>
                              <p:par>
                                <p:cTn id="40" presetID="28" presetClass="entr" presetSubtype="0" fill="hold" grpId="0" nodeType="withEffect">
                                  <p:stCondLst>
                                    <p:cond delay="0"/>
                                  </p:stCondLst>
                                  <p:childTnLst>
                                    <p:set>
                                      <p:cBhvr>
                                        <p:cTn id="41" dur="1" fill="hold">
                                          <p:stCondLst>
                                            <p:cond delay="0"/>
                                          </p:stCondLst>
                                        </p:cTn>
                                        <p:tgtEl>
                                          <p:spTgt spid="60419">
                                            <p:txEl>
                                              <p:pRg st="6" end="6"/>
                                            </p:txEl>
                                          </p:spTgt>
                                        </p:tgtEl>
                                        <p:attrNameLst>
                                          <p:attrName>style.visibility</p:attrName>
                                        </p:attrNameLst>
                                      </p:cBhvr>
                                      <p:to>
                                        <p:strVal val="visible"/>
                                      </p:to>
                                    </p:set>
                                    <p:anim calcmode="lin" valueType="num">
                                      <p:cBhvr>
                                        <p:cTn id="42" dur="150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p:cTn id="43" dur="15000" fill="hold"/>
                                        <p:tgtEl>
                                          <p:spTgt spid="60419">
                                            <p:txEl>
                                              <p:pRg st="6" end="6"/>
                                            </p:txEl>
                                          </p:spTgt>
                                        </p:tgtEl>
                                        <p:attrNameLst>
                                          <p:attrName>ppt_y</p:attrName>
                                        </p:attrNameLst>
                                      </p:cBhvr>
                                      <p:tavLst>
                                        <p:tav tm="0">
                                          <p:val>
                                            <p:strVal val="#ppt_y+1"/>
                                          </p:val>
                                        </p:tav>
                                        <p:tav tm="100000">
                                          <p:val>
                                            <p:strVal val="#ppt_y-1"/>
                                          </p:val>
                                        </p:tav>
                                      </p:tavLst>
                                    </p:anim>
                                  </p:childTnLst>
                                </p:cTn>
                              </p:par>
                              <p:par>
                                <p:cTn id="44" presetID="28" presetClass="entr" presetSubtype="0" fill="hold" grpId="0" nodeType="withEffect">
                                  <p:stCondLst>
                                    <p:cond delay="0"/>
                                  </p:stCondLst>
                                  <p:childTnLst>
                                    <p:set>
                                      <p:cBhvr>
                                        <p:cTn id="45" dur="1" fill="hold">
                                          <p:stCondLst>
                                            <p:cond delay="0"/>
                                          </p:stCondLst>
                                        </p:cTn>
                                        <p:tgtEl>
                                          <p:spTgt spid="60419">
                                            <p:txEl>
                                              <p:pRg st="7" end="7"/>
                                            </p:txEl>
                                          </p:spTgt>
                                        </p:tgtEl>
                                        <p:attrNameLst>
                                          <p:attrName>style.visibility</p:attrName>
                                        </p:attrNameLst>
                                      </p:cBhvr>
                                      <p:to>
                                        <p:strVal val="visible"/>
                                      </p:to>
                                    </p:set>
                                    <p:anim calcmode="lin" valueType="num">
                                      <p:cBhvr>
                                        <p:cTn id="46" dur="15000" fill="hold"/>
                                        <p:tgtEl>
                                          <p:spTgt spid="60419">
                                            <p:txEl>
                                              <p:pRg st="7" end="7"/>
                                            </p:txEl>
                                          </p:spTgt>
                                        </p:tgtEl>
                                        <p:attrNameLst>
                                          <p:attrName>ppt_x</p:attrName>
                                        </p:attrNameLst>
                                      </p:cBhvr>
                                      <p:tavLst>
                                        <p:tav tm="0">
                                          <p:val>
                                            <p:strVal val="#ppt_x"/>
                                          </p:val>
                                        </p:tav>
                                        <p:tav tm="100000">
                                          <p:val>
                                            <p:strVal val="#ppt_x"/>
                                          </p:val>
                                        </p:tav>
                                      </p:tavLst>
                                    </p:anim>
                                    <p:anim calcmode="lin" valueType="num">
                                      <p:cBhvr>
                                        <p:cTn id="47" dur="15000" fill="hold"/>
                                        <p:tgtEl>
                                          <p:spTgt spid="60419">
                                            <p:txEl>
                                              <p:pRg st="7" end="7"/>
                                            </p:txEl>
                                          </p:spTgt>
                                        </p:tgtEl>
                                        <p:attrNameLst>
                                          <p:attrName>ppt_y</p:attrName>
                                        </p:attrNameLst>
                                      </p:cBhvr>
                                      <p:tavLst>
                                        <p:tav tm="0">
                                          <p:val>
                                            <p:strVal val="#ppt_y+1"/>
                                          </p:val>
                                        </p:tav>
                                        <p:tav tm="100000">
                                          <p:val>
                                            <p:strVal val="#ppt_y-1"/>
                                          </p:val>
                                        </p:tav>
                                      </p:tavLst>
                                    </p:anim>
                                  </p:childTnLst>
                                </p:cTn>
                              </p:par>
                              <p:par>
                                <p:cTn id="48" presetID="28" presetClass="entr" presetSubtype="0" fill="hold" grpId="0" nodeType="withEffect">
                                  <p:stCondLst>
                                    <p:cond delay="0"/>
                                  </p:stCondLst>
                                  <p:childTnLst>
                                    <p:set>
                                      <p:cBhvr>
                                        <p:cTn id="49" dur="1" fill="hold">
                                          <p:stCondLst>
                                            <p:cond delay="0"/>
                                          </p:stCondLst>
                                        </p:cTn>
                                        <p:tgtEl>
                                          <p:spTgt spid="60419">
                                            <p:txEl>
                                              <p:pRg st="8" end="8"/>
                                            </p:txEl>
                                          </p:spTgt>
                                        </p:tgtEl>
                                        <p:attrNameLst>
                                          <p:attrName>style.visibility</p:attrName>
                                        </p:attrNameLst>
                                      </p:cBhvr>
                                      <p:to>
                                        <p:strVal val="visible"/>
                                      </p:to>
                                    </p:set>
                                    <p:anim calcmode="lin" valueType="num">
                                      <p:cBhvr>
                                        <p:cTn id="50" dur="150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p:cTn id="51" dur="15000" fill="hold"/>
                                        <p:tgtEl>
                                          <p:spTgt spid="60419">
                                            <p:txEl>
                                              <p:pRg st="8" end="8"/>
                                            </p:txEl>
                                          </p:spTgt>
                                        </p:tgtEl>
                                        <p:attrNameLst>
                                          <p:attrName>ppt_y</p:attrName>
                                        </p:attrNameLst>
                                      </p:cBhvr>
                                      <p:tavLst>
                                        <p:tav tm="0">
                                          <p:val>
                                            <p:strVal val="#ppt_y+1"/>
                                          </p:val>
                                        </p:tav>
                                        <p:tav tm="100000">
                                          <p:val>
                                            <p:strVal val="#ppt_y-1"/>
                                          </p:val>
                                        </p:tav>
                                      </p:tavLst>
                                    </p:anim>
                                  </p:childTnLst>
                                </p:cTn>
                              </p:par>
                              <p:par>
                                <p:cTn id="52" presetID="28" presetClass="entr" presetSubtype="0" fill="hold" grpId="0" nodeType="withEffect">
                                  <p:stCondLst>
                                    <p:cond delay="0"/>
                                  </p:stCondLst>
                                  <p:childTnLst>
                                    <p:set>
                                      <p:cBhvr>
                                        <p:cTn id="53" dur="1" fill="hold">
                                          <p:stCondLst>
                                            <p:cond delay="0"/>
                                          </p:stCondLst>
                                        </p:cTn>
                                        <p:tgtEl>
                                          <p:spTgt spid="60419">
                                            <p:txEl>
                                              <p:pRg st="9" end="9"/>
                                            </p:txEl>
                                          </p:spTgt>
                                        </p:tgtEl>
                                        <p:attrNameLst>
                                          <p:attrName>style.visibility</p:attrName>
                                        </p:attrNameLst>
                                      </p:cBhvr>
                                      <p:to>
                                        <p:strVal val="visible"/>
                                      </p:to>
                                    </p:set>
                                    <p:anim calcmode="lin" valueType="num">
                                      <p:cBhvr>
                                        <p:cTn id="54" dur="15000" fill="hold"/>
                                        <p:tgtEl>
                                          <p:spTgt spid="60419">
                                            <p:txEl>
                                              <p:pRg st="9" end="9"/>
                                            </p:txEl>
                                          </p:spTgt>
                                        </p:tgtEl>
                                        <p:attrNameLst>
                                          <p:attrName>ppt_x</p:attrName>
                                        </p:attrNameLst>
                                      </p:cBhvr>
                                      <p:tavLst>
                                        <p:tav tm="0">
                                          <p:val>
                                            <p:strVal val="#ppt_x"/>
                                          </p:val>
                                        </p:tav>
                                        <p:tav tm="100000">
                                          <p:val>
                                            <p:strVal val="#ppt_x"/>
                                          </p:val>
                                        </p:tav>
                                      </p:tavLst>
                                    </p:anim>
                                    <p:anim calcmode="lin" valueType="num">
                                      <p:cBhvr>
                                        <p:cTn id="55" dur="15000" fill="hold"/>
                                        <p:tgtEl>
                                          <p:spTgt spid="60419">
                                            <p:txEl>
                                              <p:pRg st="9" end="9"/>
                                            </p:txEl>
                                          </p:spTgt>
                                        </p:tgtEl>
                                        <p:attrNameLst>
                                          <p:attrName>ppt_y</p:attrName>
                                        </p:attrNameLst>
                                      </p:cBhvr>
                                      <p:tavLst>
                                        <p:tav tm="0">
                                          <p:val>
                                            <p:strVal val="#ppt_y+1"/>
                                          </p:val>
                                        </p:tav>
                                        <p:tav tm="100000">
                                          <p:val>
                                            <p:strVal val="#ppt_y-1"/>
                                          </p:val>
                                        </p:tav>
                                      </p:tavLst>
                                    </p:anim>
                                  </p:childTnLst>
                                </p:cTn>
                              </p:par>
                              <p:par>
                                <p:cTn id="56" presetID="28" presetClass="entr" presetSubtype="0" fill="hold" grpId="0" nodeType="withEffect">
                                  <p:stCondLst>
                                    <p:cond delay="0"/>
                                  </p:stCondLst>
                                  <p:childTnLst>
                                    <p:set>
                                      <p:cBhvr>
                                        <p:cTn id="57" dur="1" fill="hold">
                                          <p:stCondLst>
                                            <p:cond delay="0"/>
                                          </p:stCondLst>
                                        </p:cTn>
                                        <p:tgtEl>
                                          <p:spTgt spid="60419">
                                            <p:txEl>
                                              <p:pRg st="10" end="10"/>
                                            </p:txEl>
                                          </p:spTgt>
                                        </p:tgtEl>
                                        <p:attrNameLst>
                                          <p:attrName>style.visibility</p:attrName>
                                        </p:attrNameLst>
                                      </p:cBhvr>
                                      <p:to>
                                        <p:strVal val="visible"/>
                                      </p:to>
                                    </p:set>
                                    <p:anim calcmode="lin" valueType="num">
                                      <p:cBhvr>
                                        <p:cTn id="58" dur="15000" fill="hold"/>
                                        <p:tgtEl>
                                          <p:spTgt spid="60419">
                                            <p:txEl>
                                              <p:pRg st="10" end="10"/>
                                            </p:txEl>
                                          </p:spTgt>
                                        </p:tgtEl>
                                        <p:attrNameLst>
                                          <p:attrName>ppt_x</p:attrName>
                                        </p:attrNameLst>
                                      </p:cBhvr>
                                      <p:tavLst>
                                        <p:tav tm="0">
                                          <p:val>
                                            <p:strVal val="#ppt_x"/>
                                          </p:val>
                                        </p:tav>
                                        <p:tav tm="100000">
                                          <p:val>
                                            <p:strVal val="#ppt_x"/>
                                          </p:val>
                                        </p:tav>
                                      </p:tavLst>
                                    </p:anim>
                                    <p:anim calcmode="lin" valueType="num">
                                      <p:cBhvr>
                                        <p:cTn id="59" dur="15000" fill="hold"/>
                                        <p:tgtEl>
                                          <p:spTgt spid="60419">
                                            <p:txEl>
                                              <p:pRg st="10" end="10"/>
                                            </p:txEl>
                                          </p:spTgt>
                                        </p:tgtEl>
                                        <p:attrNameLst>
                                          <p:attrName>ppt_y</p:attrName>
                                        </p:attrNameLst>
                                      </p:cBhvr>
                                      <p:tavLst>
                                        <p:tav tm="0">
                                          <p:val>
                                            <p:strVal val="#ppt_y+1"/>
                                          </p:val>
                                        </p:tav>
                                        <p:tav tm="100000">
                                          <p:val>
                                            <p:strVal val="#ppt_y-1"/>
                                          </p:val>
                                        </p:tav>
                                      </p:tavLst>
                                    </p:anim>
                                  </p:childTnLst>
                                </p:cTn>
                              </p:par>
                              <p:par>
                                <p:cTn id="60" presetID="28" presetClass="entr" presetSubtype="0" fill="hold" grpId="0" nodeType="withEffect">
                                  <p:stCondLst>
                                    <p:cond delay="0"/>
                                  </p:stCondLst>
                                  <p:childTnLst>
                                    <p:set>
                                      <p:cBhvr>
                                        <p:cTn id="61" dur="1" fill="hold">
                                          <p:stCondLst>
                                            <p:cond delay="0"/>
                                          </p:stCondLst>
                                        </p:cTn>
                                        <p:tgtEl>
                                          <p:spTgt spid="60419">
                                            <p:txEl>
                                              <p:pRg st="11" end="11"/>
                                            </p:txEl>
                                          </p:spTgt>
                                        </p:tgtEl>
                                        <p:attrNameLst>
                                          <p:attrName>style.visibility</p:attrName>
                                        </p:attrNameLst>
                                      </p:cBhvr>
                                      <p:to>
                                        <p:strVal val="visible"/>
                                      </p:to>
                                    </p:set>
                                    <p:anim calcmode="lin" valueType="num">
                                      <p:cBhvr>
                                        <p:cTn id="62" dur="15000" fill="hold"/>
                                        <p:tgtEl>
                                          <p:spTgt spid="60419">
                                            <p:txEl>
                                              <p:pRg st="11" end="11"/>
                                            </p:txEl>
                                          </p:spTgt>
                                        </p:tgtEl>
                                        <p:attrNameLst>
                                          <p:attrName>ppt_x</p:attrName>
                                        </p:attrNameLst>
                                      </p:cBhvr>
                                      <p:tavLst>
                                        <p:tav tm="0">
                                          <p:val>
                                            <p:strVal val="#ppt_x"/>
                                          </p:val>
                                        </p:tav>
                                        <p:tav tm="100000">
                                          <p:val>
                                            <p:strVal val="#ppt_x"/>
                                          </p:val>
                                        </p:tav>
                                      </p:tavLst>
                                    </p:anim>
                                    <p:anim calcmode="lin" valueType="num">
                                      <p:cBhvr>
                                        <p:cTn id="63" dur="15000" fill="hold"/>
                                        <p:tgtEl>
                                          <p:spTgt spid="60419">
                                            <p:txEl>
                                              <p:pRg st="11" end="11"/>
                                            </p:txEl>
                                          </p:spTgt>
                                        </p:tgtEl>
                                        <p:attrNameLst>
                                          <p:attrName>ppt_y</p:attrName>
                                        </p:attrNameLst>
                                      </p:cBhvr>
                                      <p:tavLst>
                                        <p:tav tm="0">
                                          <p:val>
                                            <p:strVal val="#ppt_y+1"/>
                                          </p:val>
                                        </p:tav>
                                        <p:tav tm="100000">
                                          <p:val>
                                            <p:strVal val="#ppt_y-1"/>
                                          </p:val>
                                        </p:tav>
                                      </p:tavLst>
                                    </p:anim>
                                  </p:childTnLst>
                                </p:cTn>
                              </p:par>
                              <p:par>
                                <p:cTn id="64" presetID="28" presetClass="entr" presetSubtype="0" fill="hold" grpId="0" nodeType="withEffect">
                                  <p:stCondLst>
                                    <p:cond delay="0"/>
                                  </p:stCondLst>
                                  <p:childTnLst>
                                    <p:set>
                                      <p:cBhvr>
                                        <p:cTn id="65" dur="1" fill="hold">
                                          <p:stCondLst>
                                            <p:cond delay="0"/>
                                          </p:stCondLst>
                                        </p:cTn>
                                        <p:tgtEl>
                                          <p:spTgt spid="60419">
                                            <p:txEl>
                                              <p:pRg st="12" end="12"/>
                                            </p:txEl>
                                          </p:spTgt>
                                        </p:tgtEl>
                                        <p:attrNameLst>
                                          <p:attrName>style.visibility</p:attrName>
                                        </p:attrNameLst>
                                      </p:cBhvr>
                                      <p:to>
                                        <p:strVal val="visible"/>
                                      </p:to>
                                    </p:set>
                                    <p:anim calcmode="lin" valueType="num">
                                      <p:cBhvr>
                                        <p:cTn id="66" dur="15000" fill="hold"/>
                                        <p:tgtEl>
                                          <p:spTgt spid="60419">
                                            <p:txEl>
                                              <p:pRg st="12" end="12"/>
                                            </p:txEl>
                                          </p:spTgt>
                                        </p:tgtEl>
                                        <p:attrNameLst>
                                          <p:attrName>ppt_x</p:attrName>
                                        </p:attrNameLst>
                                      </p:cBhvr>
                                      <p:tavLst>
                                        <p:tav tm="0">
                                          <p:val>
                                            <p:strVal val="#ppt_x"/>
                                          </p:val>
                                        </p:tav>
                                        <p:tav tm="100000">
                                          <p:val>
                                            <p:strVal val="#ppt_x"/>
                                          </p:val>
                                        </p:tav>
                                      </p:tavLst>
                                    </p:anim>
                                    <p:anim calcmode="lin" valueType="num">
                                      <p:cBhvr>
                                        <p:cTn id="67" dur="15000" fill="hold"/>
                                        <p:tgtEl>
                                          <p:spTgt spid="60419">
                                            <p:txEl>
                                              <p:pRg st="12" end="12"/>
                                            </p:txEl>
                                          </p:spTgt>
                                        </p:tgtEl>
                                        <p:attrNameLst>
                                          <p:attrName>ppt_y</p:attrName>
                                        </p:attrNameLst>
                                      </p:cBhvr>
                                      <p:tavLst>
                                        <p:tav tm="0">
                                          <p:val>
                                            <p:strVal val="#ppt_y+1"/>
                                          </p:val>
                                        </p:tav>
                                        <p:tav tm="100000">
                                          <p:val>
                                            <p:strVal val="#ppt_y-1"/>
                                          </p:val>
                                        </p:tav>
                                      </p:tavLst>
                                    </p:anim>
                                  </p:childTnLst>
                                </p:cTn>
                              </p:par>
                              <p:par>
                                <p:cTn id="68" presetID="28" presetClass="entr" presetSubtype="0" fill="hold" grpId="0" nodeType="withEffect">
                                  <p:stCondLst>
                                    <p:cond delay="0"/>
                                  </p:stCondLst>
                                  <p:childTnLst>
                                    <p:set>
                                      <p:cBhvr>
                                        <p:cTn id="69" dur="1" fill="hold">
                                          <p:stCondLst>
                                            <p:cond delay="0"/>
                                          </p:stCondLst>
                                        </p:cTn>
                                        <p:tgtEl>
                                          <p:spTgt spid="60419">
                                            <p:txEl>
                                              <p:pRg st="13" end="13"/>
                                            </p:txEl>
                                          </p:spTgt>
                                        </p:tgtEl>
                                        <p:attrNameLst>
                                          <p:attrName>style.visibility</p:attrName>
                                        </p:attrNameLst>
                                      </p:cBhvr>
                                      <p:to>
                                        <p:strVal val="visible"/>
                                      </p:to>
                                    </p:set>
                                    <p:anim calcmode="lin" valueType="num">
                                      <p:cBhvr>
                                        <p:cTn id="70" dur="15000" fill="hold"/>
                                        <p:tgtEl>
                                          <p:spTgt spid="60419">
                                            <p:txEl>
                                              <p:pRg st="13" end="13"/>
                                            </p:txEl>
                                          </p:spTgt>
                                        </p:tgtEl>
                                        <p:attrNameLst>
                                          <p:attrName>ppt_x</p:attrName>
                                        </p:attrNameLst>
                                      </p:cBhvr>
                                      <p:tavLst>
                                        <p:tav tm="0">
                                          <p:val>
                                            <p:strVal val="#ppt_x"/>
                                          </p:val>
                                        </p:tav>
                                        <p:tav tm="100000">
                                          <p:val>
                                            <p:strVal val="#ppt_x"/>
                                          </p:val>
                                        </p:tav>
                                      </p:tavLst>
                                    </p:anim>
                                    <p:anim calcmode="lin" valueType="num">
                                      <p:cBhvr>
                                        <p:cTn id="71" dur="15000" fill="hold"/>
                                        <p:tgtEl>
                                          <p:spTgt spid="60419">
                                            <p:txEl>
                                              <p:pRg st="13" end="13"/>
                                            </p:txEl>
                                          </p:spTgt>
                                        </p:tgtEl>
                                        <p:attrNameLst>
                                          <p:attrName>ppt_y</p:attrName>
                                        </p:attrNameLst>
                                      </p:cBhvr>
                                      <p:tavLst>
                                        <p:tav tm="0">
                                          <p:val>
                                            <p:strVal val="#ppt_y+1"/>
                                          </p:val>
                                        </p:tav>
                                        <p:tav tm="100000">
                                          <p:val>
                                            <p:strVal val="#ppt_y-1"/>
                                          </p:val>
                                        </p:tav>
                                      </p:tavLst>
                                    </p:anim>
                                  </p:childTnLst>
                                </p:cTn>
                              </p:par>
                              <p:par>
                                <p:cTn id="72" presetID="28" presetClass="entr" presetSubtype="0" fill="hold" grpId="0" nodeType="withEffect">
                                  <p:stCondLst>
                                    <p:cond delay="0"/>
                                  </p:stCondLst>
                                  <p:childTnLst>
                                    <p:set>
                                      <p:cBhvr>
                                        <p:cTn id="73" dur="1" fill="hold">
                                          <p:stCondLst>
                                            <p:cond delay="0"/>
                                          </p:stCondLst>
                                        </p:cTn>
                                        <p:tgtEl>
                                          <p:spTgt spid="60419">
                                            <p:txEl>
                                              <p:pRg st="14" end="14"/>
                                            </p:txEl>
                                          </p:spTgt>
                                        </p:tgtEl>
                                        <p:attrNameLst>
                                          <p:attrName>style.visibility</p:attrName>
                                        </p:attrNameLst>
                                      </p:cBhvr>
                                      <p:to>
                                        <p:strVal val="visible"/>
                                      </p:to>
                                    </p:set>
                                    <p:anim calcmode="lin" valueType="num">
                                      <p:cBhvr>
                                        <p:cTn id="74" dur="15000" fill="hold"/>
                                        <p:tgtEl>
                                          <p:spTgt spid="60419">
                                            <p:txEl>
                                              <p:pRg st="14" end="14"/>
                                            </p:txEl>
                                          </p:spTgt>
                                        </p:tgtEl>
                                        <p:attrNameLst>
                                          <p:attrName>ppt_x</p:attrName>
                                        </p:attrNameLst>
                                      </p:cBhvr>
                                      <p:tavLst>
                                        <p:tav tm="0">
                                          <p:val>
                                            <p:strVal val="#ppt_x"/>
                                          </p:val>
                                        </p:tav>
                                        <p:tav tm="100000">
                                          <p:val>
                                            <p:strVal val="#ppt_x"/>
                                          </p:val>
                                        </p:tav>
                                      </p:tavLst>
                                    </p:anim>
                                    <p:anim calcmode="lin" valueType="num">
                                      <p:cBhvr>
                                        <p:cTn id="75" dur="15000" fill="hold"/>
                                        <p:tgtEl>
                                          <p:spTgt spid="60419">
                                            <p:txEl>
                                              <p:pRg st="14" end="14"/>
                                            </p:txEl>
                                          </p:spTgt>
                                        </p:tgtEl>
                                        <p:attrNameLst>
                                          <p:attrName>ppt_y</p:attrName>
                                        </p:attrNameLst>
                                      </p:cBhvr>
                                      <p:tavLst>
                                        <p:tav tm="0">
                                          <p:val>
                                            <p:strVal val="#ppt_y+1"/>
                                          </p:val>
                                        </p:tav>
                                        <p:tav tm="100000">
                                          <p:val>
                                            <p:strVal val="#ppt_y-1"/>
                                          </p:val>
                                        </p:tav>
                                      </p:tavLst>
                                    </p:anim>
                                  </p:childTnLst>
                                </p:cTn>
                              </p:par>
                              <p:par>
                                <p:cTn id="76" presetID="28" presetClass="entr" presetSubtype="0" fill="hold" grpId="0" nodeType="withEffect">
                                  <p:stCondLst>
                                    <p:cond delay="0"/>
                                  </p:stCondLst>
                                  <p:childTnLst>
                                    <p:set>
                                      <p:cBhvr>
                                        <p:cTn id="77" dur="1" fill="hold">
                                          <p:stCondLst>
                                            <p:cond delay="0"/>
                                          </p:stCondLst>
                                        </p:cTn>
                                        <p:tgtEl>
                                          <p:spTgt spid="60419">
                                            <p:txEl>
                                              <p:pRg st="15" end="15"/>
                                            </p:txEl>
                                          </p:spTgt>
                                        </p:tgtEl>
                                        <p:attrNameLst>
                                          <p:attrName>style.visibility</p:attrName>
                                        </p:attrNameLst>
                                      </p:cBhvr>
                                      <p:to>
                                        <p:strVal val="visible"/>
                                      </p:to>
                                    </p:set>
                                    <p:anim calcmode="lin" valueType="num">
                                      <p:cBhvr>
                                        <p:cTn id="78" dur="15000" fill="hold"/>
                                        <p:tgtEl>
                                          <p:spTgt spid="60419">
                                            <p:txEl>
                                              <p:pRg st="15" end="15"/>
                                            </p:txEl>
                                          </p:spTgt>
                                        </p:tgtEl>
                                        <p:attrNameLst>
                                          <p:attrName>ppt_x</p:attrName>
                                        </p:attrNameLst>
                                      </p:cBhvr>
                                      <p:tavLst>
                                        <p:tav tm="0">
                                          <p:val>
                                            <p:strVal val="#ppt_x"/>
                                          </p:val>
                                        </p:tav>
                                        <p:tav tm="100000">
                                          <p:val>
                                            <p:strVal val="#ppt_x"/>
                                          </p:val>
                                        </p:tav>
                                      </p:tavLst>
                                    </p:anim>
                                    <p:anim calcmode="lin" valueType="num">
                                      <p:cBhvr>
                                        <p:cTn id="79" dur="15000" fill="hold"/>
                                        <p:tgtEl>
                                          <p:spTgt spid="60419">
                                            <p:txEl>
                                              <p:pRg st="15" end="15"/>
                                            </p:txEl>
                                          </p:spTgt>
                                        </p:tgtEl>
                                        <p:attrNameLst>
                                          <p:attrName>ppt_y</p:attrName>
                                        </p:attrNameLst>
                                      </p:cBhvr>
                                      <p:tavLst>
                                        <p:tav tm="0">
                                          <p:val>
                                            <p:strVal val="#ppt_y+1"/>
                                          </p:val>
                                        </p:tav>
                                        <p:tav tm="100000">
                                          <p:val>
                                            <p:strVal val="#ppt_y-1"/>
                                          </p:val>
                                        </p:tav>
                                      </p:tavLst>
                                    </p:anim>
                                  </p:childTnLst>
                                </p:cTn>
                              </p:par>
                              <p:par>
                                <p:cTn id="80" presetID="28" presetClass="entr" presetSubtype="0" fill="hold" grpId="0" nodeType="withEffect">
                                  <p:stCondLst>
                                    <p:cond delay="0"/>
                                  </p:stCondLst>
                                  <p:childTnLst>
                                    <p:set>
                                      <p:cBhvr>
                                        <p:cTn id="81" dur="1" fill="hold">
                                          <p:stCondLst>
                                            <p:cond delay="0"/>
                                          </p:stCondLst>
                                        </p:cTn>
                                        <p:tgtEl>
                                          <p:spTgt spid="60419">
                                            <p:txEl>
                                              <p:pRg st="16" end="16"/>
                                            </p:txEl>
                                          </p:spTgt>
                                        </p:tgtEl>
                                        <p:attrNameLst>
                                          <p:attrName>style.visibility</p:attrName>
                                        </p:attrNameLst>
                                      </p:cBhvr>
                                      <p:to>
                                        <p:strVal val="visible"/>
                                      </p:to>
                                    </p:set>
                                    <p:anim calcmode="lin" valueType="num">
                                      <p:cBhvr>
                                        <p:cTn id="82" dur="15000" fill="hold"/>
                                        <p:tgtEl>
                                          <p:spTgt spid="60419">
                                            <p:txEl>
                                              <p:pRg st="16" end="16"/>
                                            </p:txEl>
                                          </p:spTgt>
                                        </p:tgtEl>
                                        <p:attrNameLst>
                                          <p:attrName>ppt_x</p:attrName>
                                        </p:attrNameLst>
                                      </p:cBhvr>
                                      <p:tavLst>
                                        <p:tav tm="0">
                                          <p:val>
                                            <p:strVal val="#ppt_x"/>
                                          </p:val>
                                        </p:tav>
                                        <p:tav tm="100000">
                                          <p:val>
                                            <p:strVal val="#ppt_x"/>
                                          </p:val>
                                        </p:tav>
                                      </p:tavLst>
                                    </p:anim>
                                    <p:anim calcmode="lin" valueType="num">
                                      <p:cBhvr>
                                        <p:cTn id="83" dur="15000" fill="hold"/>
                                        <p:tgtEl>
                                          <p:spTgt spid="60419">
                                            <p:txEl>
                                              <p:pRg st="16" end="16"/>
                                            </p:txEl>
                                          </p:spTgt>
                                        </p:tgtEl>
                                        <p:attrNameLst>
                                          <p:attrName>ppt_y</p:attrName>
                                        </p:attrNameLst>
                                      </p:cBhvr>
                                      <p:tavLst>
                                        <p:tav tm="0">
                                          <p:val>
                                            <p:strVal val="#ppt_y+1"/>
                                          </p:val>
                                        </p:tav>
                                        <p:tav tm="100000">
                                          <p:val>
                                            <p:strVal val="#ppt_y-1"/>
                                          </p:val>
                                        </p:tav>
                                      </p:tavLst>
                                    </p:anim>
                                  </p:childTnLst>
                                </p:cTn>
                              </p:par>
                              <p:par>
                                <p:cTn id="84" presetID="28" presetClass="entr" presetSubtype="0" fill="hold" grpId="0" nodeType="withEffect">
                                  <p:stCondLst>
                                    <p:cond delay="0"/>
                                  </p:stCondLst>
                                  <p:childTnLst>
                                    <p:set>
                                      <p:cBhvr>
                                        <p:cTn id="85" dur="1" fill="hold">
                                          <p:stCondLst>
                                            <p:cond delay="0"/>
                                          </p:stCondLst>
                                        </p:cTn>
                                        <p:tgtEl>
                                          <p:spTgt spid="60419">
                                            <p:txEl>
                                              <p:pRg st="17" end="17"/>
                                            </p:txEl>
                                          </p:spTgt>
                                        </p:tgtEl>
                                        <p:attrNameLst>
                                          <p:attrName>style.visibility</p:attrName>
                                        </p:attrNameLst>
                                      </p:cBhvr>
                                      <p:to>
                                        <p:strVal val="visible"/>
                                      </p:to>
                                    </p:set>
                                    <p:anim calcmode="lin" valueType="num">
                                      <p:cBhvr>
                                        <p:cTn id="86" dur="15000" fill="hold"/>
                                        <p:tgtEl>
                                          <p:spTgt spid="60419">
                                            <p:txEl>
                                              <p:pRg st="17" end="17"/>
                                            </p:txEl>
                                          </p:spTgt>
                                        </p:tgtEl>
                                        <p:attrNameLst>
                                          <p:attrName>ppt_x</p:attrName>
                                        </p:attrNameLst>
                                      </p:cBhvr>
                                      <p:tavLst>
                                        <p:tav tm="0">
                                          <p:val>
                                            <p:strVal val="#ppt_x"/>
                                          </p:val>
                                        </p:tav>
                                        <p:tav tm="100000">
                                          <p:val>
                                            <p:strVal val="#ppt_x"/>
                                          </p:val>
                                        </p:tav>
                                      </p:tavLst>
                                    </p:anim>
                                    <p:anim calcmode="lin" valueType="num">
                                      <p:cBhvr>
                                        <p:cTn id="87" dur="15000" fill="hold"/>
                                        <p:tgtEl>
                                          <p:spTgt spid="60419">
                                            <p:txEl>
                                              <p:pRg st="17" end="17"/>
                                            </p:txEl>
                                          </p:spTgt>
                                        </p:tgtEl>
                                        <p:attrNameLst>
                                          <p:attrName>ppt_y</p:attrName>
                                        </p:attrNameLst>
                                      </p:cBhvr>
                                      <p:tavLst>
                                        <p:tav tm="0">
                                          <p:val>
                                            <p:strVal val="#ppt_y+1"/>
                                          </p:val>
                                        </p:tav>
                                        <p:tav tm="100000">
                                          <p:val>
                                            <p:strVal val="#ppt_y-1"/>
                                          </p:val>
                                        </p:tav>
                                      </p:tavLst>
                                    </p:anim>
                                  </p:childTnLst>
                                </p:cTn>
                              </p:par>
                              <p:par>
                                <p:cTn id="88" presetID="28" presetClass="entr" presetSubtype="0" fill="hold" grpId="0" nodeType="withEffect">
                                  <p:stCondLst>
                                    <p:cond delay="0"/>
                                  </p:stCondLst>
                                  <p:childTnLst>
                                    <p:set>
                                      <p:cBhvr>
                                        <p:cTn id="89" dur="1" fill="hold">
                                          <p:stCondLst>
                                            <p:cond delay="0"/>
                                          </p:stCondLst>
                                        </p:cTn>
                                        <p:tgtEl>
                                          <p:spTgt spid="60419">
                                            <p:txEl>
                                              <p:pRg st="18" end="18"/>
                                            </p:txEl>
                                          </p:spTgt>
                                        </p:tgtEl>
                                        <p:attrNameLst>
                                          <p:attrName>style.visibility</p:attrName>
                                        </p:attrNameLst>
                                      </p:cBhvr>
                                      <p:to>
                                        <p:strVal val="visible"/>
                                      </p:to>
                                    </p:set>
                                    <p:anim calcmode="lin" valueType="num">
                                      <p:cBhvr>
                                        <p:cTn id="90" dur="15000" fill="hold"/>
                                        <p:tgtEl>
                                          <p:spTgt spid="60419">
                                            <p:txEl>
                                              <p:pRg st="18" end="18"/>
                                            </p:txEl>
                                          </p:spTgt>
                                        </p:tgtEl>
                                        <p:attrNameLst>
                                          <p:attrName>ppt_x</p:attrName>
                                        </p:attrNameLst>
                                      </p:cBhvr>
                                      <p:tavLst>
                                        <p:tav tm="0">
                                          <p:val>
                                            <p:strVal val="#ppt_x"/>
                                          </p:val>
                                        </p:tav>
                                        <p:tav tm="100000">
                                          <p:val>
                                            <p:strVal val="#ppt_x"/>
                                          </p:val>
                                        </p:tav>
                                      </p:tavLst>
                                    </p:anim>
                                    <p:anim calcmode="lin" valueType="num">
                                      <p:cBhvr>
                                        <p:cTn id="91" dur="15000" fill="hold"/>
                                        <p:tgtEl>
                                          <p:spTgt spid="60419">
                                            <p:txEl>
                                              <p:pRg st="18" end="1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sz="3200"/>
              <a:t>Before anything happens you must first…</a:t>
            </a:r>
          </a:p>
        </p:txBody>
      </p:sp>
      <p:sp>
        <p:nvSpPr>
          <p:cNvPr id="7171" name="Rectangle 3"/>
          <p:cNvSpPr>
            <a:spLocks noGrp="1" noChangeArrowheads="1"/>
          </p:cNvSpPr>
          <p:nvPr>
            <p:ph type="body" idx="1"/>
          </p:nvPr>
        </p:nvSpPr>
        <p:spPr/>
        <p:txBody>
          <a:bodyPr/>
          <a:lstStyle/>
          <a:p>
            <a:r>
              <a:rPr lang="en-US"/>
              <a:t>Have a health screening to make sure you can handle the excitement about to come.</a:t>
            </a:r>
          </a:p>
          <a:p>
            <a:r>
              <a:rPr lang="en-US"/>
              <a:t>Be familiar as most of us are, with the protocol of space travel (five minute introductory video)</a:t>
            </a:r>
          </a:p>
          <a:p>
            <a:r>
              <a:rPr lang="en-US"/>
              <a:t>Be ready to have the vacation of a lifetime!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8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1">
                                            <p:txEl>
                                              <p:pRg st="1" end="1"/>
                                            </p:txEl>
                                          </p:spTgt>
                                        </p:tgtEl>
                                        <p:attrNameLst>
                                          <p:attrName>style.visibility</p:attrName>
                                        </p:attrNameLst>
                                      </p:cBhvr>
                                      <p:to>
                                        <p:strVal val="visible"/>
                                      </p:to>
                                    </p:set>
                                    <p:anim calcmode="discrete" valueType="clr">
                                      <p:cBhvr override="childStyle">
                                        <p:cTn id="14" dur="80"/>
                                        <p:tgtEl>
                                          <p:spTgt spid="71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17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21" dur="8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717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a:t>Now that your ready to go and have paid for your ticket and hotel fee…</a:t>
            </a:r>
          </a:p>
        </p:txBody>
      </p:sp>
      <p:sp>
        <p:nvSpPr>
          <p:cNvPr id="11267" name="Rectangle 3"/>
          <p:cNvSpPr>
            <a:spLocks noGrp="1" noChangeArrowheads="1"/>
          </p:cNvSpPr>
          <p:nvPr>
            <p:ph type="body" sz="half" idx="1"/>
          </p:nvPr>
        </p:nvSpPr>
        <p:spPr>
          <a:xfrm>
            <a:off x="533400" y="2209800"/>
            <a:ext cx="3579813" cy="914400"/>
          </a:xfrm>
        </p:spPr>
        <p:txBody>
          <a:bodyPr/>
          <a:lstStyle/>
          <a:p>
            <a:pPr algn="ctr">
              <a:lnSpc>
                <a:spcPct val="80000"/>
              </a:lnSpc>
              <a:buFont typeface="Wingdings" pitchFamily="2" charset="2"/>
              <a:buNone/>
            </a:pPr>
            <a:r>
              <a:rPr lang="en-US" sz="2100"/>
              <a:t>	WELCOME TO GILLIGAN’S ISLAND DOCKING STATION!</a:t>
            </a:r>
          </a:p>
          <a:p>
            <a:pPr algn="ctr">
              <a:lnSpc>
                <a:spcPct val="80000"/>
              </a:lnSpc>
              <a:buFont typeface="Wingdings" pitchFamily="2" charset="2"/>
              <a:buNone/>
            </a:pPr>
            <a:endParaRPr lang="en-US" sz="2100"/>
          </a:p>
        </p:txBody>
      </p:sp>
      <p:pic>
        <p:nvPicPr>
          <p:cNvPr id="11268" name="Picture 4" descr="hulaastronaut"/>
          <p:cNvPicPr>
            <a:picLocks noGrp="1" noChangeAspect="1" noChangeArrowheads="1"/>
          </p:cNvPicPr>
          <p:nvPr>
            <p:ph sz="quarter" idx="2"/>
          </p:nvPr>
        </p:nvPicPr>
        <p:blipFill>
          <a:blip r:embed="rId2"/>
          <a:srcRect/>
          <a:stretch>
            <a:fillRect/>
          </a:stretch>
        </p:blipFill>
        <p:spPr>
          <a:xfrm>
            <a:off x="1066800" y="3276600"/>
            <a:ext cx="2895600" cy="2514600"/>
          </a:xfrm>
          <a:noFill/>
          <a:ln/>
        </p:spPr>
      </p:pic>
      <p:pic>
        <p:nvPicPr>
          <p:cNvPr id="11270" name="Picture 6" descr="airlock"/>
          <p:cNvPicPr>
            <a:picLocks noGrp="1" noChangeAspect="1" noChangeArrowheads="1"/>
          </p:cNvPicPr>
          <p:nvPr>
            <p:ph sz="quarter" idx="3"/>
          </p:nvPr>
        </p:nvPicPr>
        <p:blipFill>
          <a:blip r:embed="rId3"/>
          <a:srcRect/>
          <a:stretch>
            <a:fillRect/>
          </a:stretch>
        </p:blipFill>
        <p:spPr>
          <a:xfrm>
            <a:off x="5029200" y="1676400"/>
            <a:ext cx="2995613" cy="3124200"/>
          </a:xfrm>
          <a:noFill/>
          <a:ln/>
        </p:spPr>
      </p:pic>
      <p:sp>
        <p:nvSpPr>
          <p:cNvPr id="11272" name="Rectangle 8"/>
          <p:cNvSpPr>
            <a:spLocks noChangeArrowheads="1"/>
          </p:cNvSpPr>
          <p:nvPr/>
        </p:nvSpPr>
        <p:spPr bwMode="auto">
          <a:xfrm>
            <a:off x="4267200" y="4953000"/>
            <a:ext cx="4648200" cy="1577975"/>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tx2"/>
              </a:buClr>
              <a:buSzPct val="70000"/>
              <a:buFont typeface="Wingdings" pitchFamily="2" charset="2"/>
              <a:buNone/>
            </a:pPr>
            <a:r>
              <a:rPr lang="en-US"/>
              <a:t>Our Space crafts are 100% safe and 100% fun. Travel in a class A rocket to Gilligan’s Island in style. Upon Arrival the ship will dock to the dome and an air lock will guide you on your way to the vacation of a lifetime!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1000"/>
                                        <p:tgtEl>
                                          <p:spTgt spid="11268"/>
                                        </p:tgtEl>
                                      </p:cBhvr>
                                    </p:animEffect>
                                    <p:anim calcmode="lin" valueType="num">
                                      <p:cBhvr>
                                        <p:cTn id="13" dur="1000" fill="hold"/>
                                        <p:tgtEl>
                                          <p:spTgt spid="11268"/>
                                        </p:tgtEl>
                                        <p:attrNameLst>
                                          <p:attrName>ppt_x</p:attrName>
                                        </p:attrNameLst>
                                      </p:cBhvr>
                                      <p:tavLst>
                                        <p:tav tm="0">
                                          <p:val>
                                            <p:strVal val="#ppt_x"/>
                                          </p:val>
                                        </p:tav>
                                        <p:tav tm="100000">
                                          <p:val>
                                            <p:strVal val="#ppt_x"/>
                                          </p:val>
                                        </p:tav>
                                      </p:tavLst>
                                    </p:anim>
                                    <p:anim calcmode="lin" valueType="num">
                                      <p:cBhvr>
                                        <p:cTn id="1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fade">
                                      <p:cBhvr>
                                        <p:cTn id="19" dur="1000"/>
                                        <p:tgtEl>
                                          <p:spTgt spid="11270"/>
                                        </p:tgtEl>
                                      </p:cBhvr>
                                    </p:animEffect>
                                    <p:anim calcmode="lin" valueType="num">
                                      <p:cBhvr>
                                        <p:cTn id="20" dur="1000" fill="hold"/>
                                        <p:tgtEl>
                                          <p:spTgt spid="11270"/>
                                        </p:tgtEl>
                                        <p:attrNameLst>
                                          <p:attrName>ppt_x</p:attrName>
                                        </p:attrNameLst>
                                      </p:cBhvr>
                                      <p:tavLst>
                                        <p:tav tm="0">
                                          <p:val>
                                            <p:strVal val="#ppt_x"/>
                                          </p:val>
                                        </p:tav>
                                        <p:tav tm="100000">
                                          <p:val>
                                            <p:strVal val="#ppt_x"/>
                                          </p:val>
                                        </p:tav>
                                      </p:tavLst>
                                    </p:anim>
                                    <p:anim calcmode="lin" valueType="num">
                                      <p:cBhvr>
                                        <p:cTn id="21" dur="1000" fill="hold"/>
                                        <p:tgtEl>
                                          <p:spTgt spid="1127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1272"/>
                                        </p:tgtEl>
                                        <p:attrNameLst>
                                          <p:attrName>style.visibility</p:attrName>
                                        </p:attrNameLst>
                                      </p:cBhvr>
                                      <p:to>
                                        <p:strVal val="visible"/>
                                      </p:to>
                                    </p:set>
                                    <p:animEffect transition="in" filter="fade">
                                      <p:cBhvr>
                                        <p:cTn id="24" dur="1000"/>
                                        <p:tgtEl>
                                          <p:spTgt spid="11272"/>
                                        </p:tgtEl>
                                      </p:cBhvr>
                                    </p:animEffect>
                                    <p:anim calcmode="lin" valueType="num">
                                      <p:cBhvr>
                                        <p:cTn id="25" dur="1000" fill="hold"/>
                                        <p:tgtEl>
                                          <p:spTgt spid="11272"/>
                                        </p:tgtEl>
                                        <p:attrNameLst>
                                          <p:attrName>ppt_x</p:attrName>
                                        </p:attrNameLst>
                                      </p:cBhvr>
                                      <p:tavLst>
                                        <p:tav tm="0">
                                          <p:val>
                                            <p:strVal val="#ppt_x"/>
                                          </p:val>
                                        </p:tav>
                                        <p:tav tm="100000">
                                          <p:val>
                                            <p:strVal val="#ppt_x"/>
                                          </p:val>
                                        </p:tav>
                                      </p:tavLst>
                                    </p:anim>
                                    <p:anim calcmode="lin" valueType="num">
                                      <p:cBhvr>
                                        <p:cTn id="26"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ABOUT THE DOME ITSELF…</a:t>
            </a:r>
          </a:p>
        </p:txBody>
      </p:sp>
      <p:sp>
        <p:nvSpPr>
          <p:cNvPr id="29699" name="Rectangle 3"/>
          <p:cNvSpPr>
            <a:spLocks noGrp="1" noChangeArrowheads="1"/>
          </p:cNvSpPr>
          <p:nvPr>
            <p:ph type="body" sz="half" idx="1"/>
          </p:nvPr>
        </p:nvSpPr>
        <p:spPr/>
        <p:txBody>
          <a:bodyPr/>
          <a:lstStyle/>
          <a:p>
            <a:r>
              <a:rPr lang="en-US" sz="2300"/>
              <a:t>Shatter proof, bullet proof safety glass exterior</a:t>
            </a:r>
          </a:p>
          <a:p>
            <a:r>
              <a:rPr lang="en-US" sz="2300"/>
              <a:t>Multiple layers for your safety</a:t>
            </a:r>
          </a:p>
          <a:p>
            <a:r>
              <a:rPr lang="en-US" sz="2300"/>
              <a:t>Heat and pressure resistant</a:t>
            </a:r>
          </a:p>
          <a:p>
            <a:r>
              <a:rPr lang="en-US" sz="2300"/>
              <a:t>Durable and completely safe</a:t>
            </a:r>
          </a:p>
          <a:p>
            <a:r>
              <a:rPr lang="en-US" sz="2300"/>
              <a:t>Temperature controlled  </a:t>
            </a:r>
          </a:p>
        </p:txBody>
      </p:sp>
      <p:pic>
        <p:nvPicPr>
          <p:cNvPr id="29700" name="Picture 4" descr="dome_constr"/>
          <p:cNvPicPr>
            <a:picLocks noGrp="1" noChangeAspect="1" noChangeArrowheads="1"/>
          </p:cNvPicPr>
          <p:nvPr>
            <p:ph sz="half" idx="2"/>
          </p:nvPr>
        </p:nvPicPr>
        <p:blipFill>
          <a:blip r:embed="rId2"/>
          <a:srcRect/>
          <a:stretch>
            <a:fillRect/>
          </a:stretch>
        </p:blipFill>
        <p:spPr>
          <a:xfrm>
            <a:off x="4495800" y="1981200"/>
            <a:ext cx="4267200" cy="3124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969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9699">
                                            <p:txEl>
                                              <p:pRg st="0" end="0"/>
                                            </p:txEl>
                                          </p:spTgt>
                                        </p:tgtEl>
                                        <p:attrNameLst>
                                          <p:attrName>ppt_w</p:attrName>
                                        </p:attrNameLst>
                                      </p:cBhvr>
                                    </p:anim>
                                    <p:anim by="(#ppt_w*0.50)" calcmode="lin" valueType="num">
                                      <p:cBhvr>
                                        <p:cTn id="8" dur="500" decel="50000" autoRev="1" fill="hold">
                                          <p:stCondLst>
                                            <p:cond delay="0"/>
                                          </p:stCondLst>
                                        </p:cTn>
                                        <p:tgtEl>
                                          <p:spTgt spid="29699">
                                            <p:txEl>
                                              <p:pRg st="0" end="0"/>
                                            </p:txEl>
                                          </p:spTgt>
                                        </p:tgtEl>
                                        <p:attrNameLst>
                                          <p:attrName>ppt_x</p:attrName>
                                        </p:attrNameLst>
                                      </p:cBhvr>
                                    </p:anim>
                                    <p:anim from="(-#ppt_h/2)" to="(#ppt_y)" calcmode="lin" valueType="num">
                                      <p:cBhvr>
                                        <p:cTn id="9" dur="1000" fill="hold">
                                          <p:stCondLst>
                                            <p:cond delay="0"/>
                                          </p:stCondLst>
                                        </p:cTn>
                                        <p:tgtEl>
                                          <p:spTgt spid="29699">
                                            <p:txEl>
                                              <p:pRg st="0" end="0"/>
                                            </p:txEl>
                                          </p:spTgt>
                                        </p:tgtEl>
                                        <p:attrNameLst>
                                          <p:attrName>ppt_y</p:attrName>
                                        </p:attrNameLst>
                                      </p:cBhvr>
                                    </p:anim>
                                    <p:animRot by="21600000">
                                      <p:cBhvr>
                                        <p:cTn id="10" dur="1000" fill="hold">
                                          <p:stCondLst>
                                            <p:cond delay="0"/>
                                          </p:stCondLst>
                                        </p:cTn>
                                        <p:tgtEl>
                                          <p:spTgt spid="2969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9699">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29699">
                                            <p:txEl>
                                              <p:pRg st="1" end="1"/>
                                            </p:txEl>
                                          </p:spTgt>
                                        </p:tgtEl>
                                        <p:attrNameLst>
                                          <p:attrName>ppt_w</p:attrName>
                                        </p:attrNameLst>
                                      </p:cBhvr>
                                    </p:anim>
                                    <p:anim by="(#ppt_w*0.50)" calcmode="lin" valueType="num">
                                      <p:cBhvr>
                                        <p:cTn id="16" dur="500" decel="50000" autoRev="1" fill="hold">
                                          <p:stCondLst>
                                            <p:cond delay="0"/>
                                          </p:stCondLst>
                                        </p:cTn>
                                        <p:tgtEl>
                                          <p:spTgt spid="29699">
                                            <p:txEl>
                                              <p:pRg st="1" end="1"/>
                                            </p:txEl>
                                          </p:spTgt>
                                        </p:tgtEl>
                                        <p:attrNameLst>
                                          <p:attrName>ppt_x</p:attrName>
                                        </p:attrNameLst>
                                      </p:cBhvr>
                                    </p:anim>
                                    <p:anim from="(-#ppt_h/2)" to="(#ppt_y)" calcmode="lin" valueType="num">
                                      <p:cBhvr>
                                        <p:cTn id="17" dur="1000" fill="hold">
                                          <p:stCondLst>
                                            <p:cond delay="0"/>
                                          </p:stCondLst>
                                        </p:cTn>
                                        <p:tgtEl>
                                          <p:spTgt spid="29699">
                                            <p:txEl>
                                              <p:pRg st="1" end="1"/>
                                            </p:txEl>
                                          </p:spTgt>
                                        </p:tgtEl>
                                        <p:attrNameLst>
                                          <p:attrName>ppt_y</p:attrName>
                                        </p:attrNameLst>
                                      </p:cBhvr>
                                    </p:anim>
                                    <p:animRot by="21600000">
                                      <p:cBhvr>
                                        <p:cTn id="18" dur="1000" fill="hold">
                                          <p:stCondLst>
                                            <p:cond delay="0"/>
                                          </p:stCondLst>
                                        </p:cTn>
                                        <p:tgtEl>
                                          <p:spTgt spid="29699">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9699">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29699">
                                            <p:txEl>
                                              <p:pRg st="2" end="2"/>
                                            </p:txEl>
                                          </p:spTgt>
                                        </p:tgtEl>
                                        <p:attrNameLst>
                                          <p:attrName>ppt_w</p:attrName>
                                        </p:attrNameLst>
                                      </p:cBhvr>
                                    </p:anim>
                                    <p:anim by="(#ppt_w*0.50)" calcmode="lin" valueType="num">
                                      <p:cBhvr>
                                        <p:cTn id="24" dur="500" decel="50000" autoRev="1" fill="hold">
                                          <p:stCondLst>
                                            <p:cond delay="0"/>
                                          </p:stCondLst>
                                        </p:cTn>
                                        <p:tgtEl>
                                          <p:spTgt spid="29699">
                                            <p:txEl>
                                              <p:pRg st="2" end="2"/>
                                            </p:txEl>
                                          </p:spTgt>
                                        </p:tgtEl>
                                        <p:attrNameLst>
                                          <p:attrName>ppt_x</p:attrName>
                                        </p:attrNameLst>
                                      </p:cBhvr>
                                    </p:anim>
                                    <p:anim from="(-#ppt_h/2)" to="(#ppt_y)" calcmode="lin" valueType="num">
                                      <p:cBhvr>
                                        <p:cTn id="25" dur="1000" fill="hold">
                                          <p:stCondLst>
                                            <p:cond delay="0"/>
                                          </p:stCondLst>
                                        </p:cTn>
                                        <p:tgtEl>
                                          <p:spTgt spid="29699">
                                            <p:txEl>
                                              <p:pRg st="2" end="2"/>
                                            </p:txEl>
                                          </p:spTgt>
                                        </p:tgtEl>
                                        <p:attrNameLst>
                                          <p:attrName>ppt_y</p:attrName>
                                        </p:attrNameLst>
                                      </p:cBhvr>
                                    </p:anim>
                                    <p:animRot by="21600000">
                                      <p:cBhvr>
                                        <p:cTn id="26" dur="1000" fill="hold">
                                          <p:stCondLst>
                                            <p:cond delay="0"/>
                                          </p:stCondLst>
                                        </p:cTn>
                                        <p:tgtEl>
                                          <p:spTgt spid="29699">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29699">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29699">
                                            <p:txEl>
                                              <p:pRg st="3" end="3"/>
                                            </p:txEl>
                                          </p:spTgt>
                                        </p:tgtEl>
                                        <p:attrNameLst>
                                          <p:attrName>ppt_w</p:attrName>
                                        </p:attrNameLst>
                                      </p:cBhvr>
                                    </p:anim>
                                    <p:anim by="(#ppt_w*0.50)" calcmode="lin" valueType="num">
                                      <p:cBhvr>
                                        <p:cTn id="32" dur="500" decel="50000" autoRev="1" fill="hold">
                                          <p:stCondLst>
                                            <p:cond delay="0"/>
                                          </p:stCondLst>
                                        </p:cTn>
                                        <p:tgtEl>
                                          <p:spTgt spid="29699">
                                            <p:txEl>
                                              <p:pRg st="3" end="3"/>
                                            </p:txEl>
                                          </p:spTgt>
                                        </p:tgtEl>
                                        <p:attrNameLst>
                                          <p:attrName>ppt_x</p:attrName>
                                        </p:attrNameLst>
                                      </p:cBhvr>
                                    </p:anim>
                                    <p:anim from="(-#ppt_h/2)" to="(#ppt_y)" calcmode="lin" valueType="num">
                                      <p:cBhvr>
                                        <p:cTn id="33" dur="1000" fill="hold">
                                          <p:stCondLst>
                                            <p:cond delay="0"/>
                                          </p:stCondLst>
                                        </p:cTn>
                                        <p:tgtEl>
                                          <p:spTgt spid="29699">
                                            <p:txEl>
                                              <p:pRg st="3" end="3"/>
                                            </p:txEl>
                                          </p:spTgt>
                                        </p:tgtEl>
                                        <p:attrNameLst>
                                          <p:attrName>ppt_y</p:attrName>
                                        </p:attrNameLst>
                                      </p:cBhvr>
                                    </p:anim>
                                    <p:animRot by="21600000">
                                      <p:cBhvr>
                                        <p:cTn id="34" dur="1000" fill="hold">
                                          <p:stCondLst>
                                            <p:cond delay="0"/>
                                          </p:stCondLst>
                                        </p:cTn>
                                        <p:tgtEl>
                                          <p:spTgt spid="29699">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29699">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29699">
                                            <p:txEl>
                                              <p:pRg st="4" end="4"/>
                                            </p:txEl>
                                          </p:spTgt>
                                        </p:tgtEl>
                                        <p:attrNameLst>
                                          <p:attrName>ppt_w</p:attrName>
                                        </p:attrNameLst>
                                      </p:cBhvr>
                                    </p:anim>
                                    <p:anim by="(#ppt_w*0.50)" calcmode="lin" valueType="num">
                                      <p:cBhvr>
                                        <p:cTn id="40" dur="500" decel="50000" autoRev="1" fill="hold">
                                          <p:stCondLst>
                                            <p:cond delay="0"/>
                                          </p:stCondLst>
                                        </p:cTn>
                                        <p:tgtEl>
                                          <p:spTgt spid="29699">
                                            <p:txEl>
                                              <p:pRg st="4" end="4"/>
                                            </p:txEl>
                                          </p:spTgt>
                                        </p:tgtEl>
                                        <p:attrNameLst>
                                          <p:attrName>ppt_x</p:attrName>
                                        </p:attrNameLst>
                                      </p:cBhvr>
                                    </p:anim>
                                    <p:anim from="(-#ppt_h/2)" to="(#ppt_y)" calcmode="lin" valueType="num">
                                      <p:cBhvr>
                                        <p:cTn id="41" dur="1000" fill="hold">
                                          <p:stCondLst>
                                            <p:cond delay="0"/>
                                          </p:stCondLst>
                                        </p:cTn>
                                        <p:tgtEl>
                                          <p:spTgt spid="29699">
                                            <p:txEl>
                                              <p:pRg st="4" end="4"/>
                                            </p:txEl>
                                          </p:spTgt>
                                        </p:tgtEl>
                                        <p:attrNameLst>
                                          <p:attrName>ppt_y</p:attrName>
                                        </p:attrNameLst>
                                      </p:cBhvr>
                                    </p:anim>
                                    <p:animRot by="21600000">
                                      <p:cBhvr>
                                        <p:cTn id="42" dur="1000" fill="hold">
                                          <p:stCondLst>
                                            <p:cond delay="0"/>
                                          </p:stCondLst>
                                        </p:cTn>
                                        <p:tgtEl>
                                          <p:spTgt spid="2969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DAYTIME ACTIVITIES!</a:t>
            </a:r>
          </a:p>
        </p:txBody>
      </p:sp>
      <p:sp>
        <p:nvSpPr>
          <p:cNvPr id="17411" name="Rectangle 3"/>
          <p:cNvSpPr>
            <a:spLocks noGrp="1" noChangeArrowheads="1"/>
          </p:cNvSpPr>
          <p:nvPr>
            <p:ph type="body" idx="1"/>
          </p:nvPr>
        </p:nvSpPr>
        <p:spPr>
          <a:xfrm>
            <a:off x="2590800" y="2667000"/>
            <a:ext cx="5029200" cy="2743200"/>
          </a:xfrm>
        </p:spPr>
        <p:txBody>
          <a:bodyPr/>
          <a:lstStyle/>
          <a:p>
            <a:r>
              <a:rPr lang="en-US"/>
              <a:t>Snorkeling</a:t>
            </a:r>
          </a:p>
          <a:p>
            <a:endParaRPr lang="en-US"/>
          </a:p>
          <a:p>
            <a:pPr>
              <a:buFont typeface="Wingdings" pitchFamily="2" charset="2"/>
              <a:buNone/>
            </a:pPr>
            <a:endParaRPr lang="en-US"/>
          </a:p>
          <a:p>
            <a:r>
              <a:rPr lang="en-US"/>
              <a:t>Pools and Hot springs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decel="50000" fill="hold">
                                          <p:stCondLst>
                                            <p:cond delay="0"/>
                                          </p:stCondLst>
                                        </p:cTn>
                                        <p:tgtEl>
                                          <p:spTgt spid="174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74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p:cTn id="19" dur="500" decel="50000" fill="hold">
                                          <p:stCondLst>
                                            <p:cond delay="0"/>
                                          </p:stCondLst>
                                        </p:cTn>
                                        <p:tgtEl>
                                          <p:spTgt spid="17411">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411">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411">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17411">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411">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411">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411">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NIGHTTIME </a:t>
            </a:r>
            <a:r>
              <a:rPr lang="en-US"/>
              <a:t>ACTIVITIES!</a:t>
            </a:r>
          </a:p>
        </p:txBody>
      </p:sp>
      <p:sp>
        <p:nvSpPr>
          <p:cNvPr id="21507" name="Rectangle 3"/>
          <p:cNvSpPr>
            <a:spLocks noGrp="1" noChangeArrowheads="1"/>
          </p:cNvSpPr>
          <p:nvPr>
            <p:ph type="body" idx="1"/>
          </p:nvPr>
        </p:nvSpPr>
        <p:spPr>
          <a:xfrm>
            <a:off x="2438400" y="2743200"/>
            <a:ext cx="6019800" cy="3505200"/>
          </a:xfrm>
        </p:spPr>
        <p:txBody>
          <a:bodyPr/>
          <a:lstStyle/>
          <a:p>
            <a:r>
              <a:rPr lang="en-US"/>
              <a:t>Lava Shows</a:t>
            </a:r>
          </a:p>
          <a:p>
            <a:endParaRPr lang="en-US"/>
          </a:p>
          <a:p>
            <a:endParaRPr lang="en-US"/>
          </a:p>
          <a:p>
            <a:r>
              <a:rPr lang="en-US"/>
              <a:t>Dragon Viewing Shows </a:t>
            </a:r>
          </a:p>
          <a:p>
            <a:pPr>
              <a:buFont typeface="Wingdings" pitchFamily="2" charset="2"/>
              <a:buNone/>
            </a:pPr>
            <a:endParaRPr lang="en-US"/>
          </a:p>
          <a:p>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decel="50000" fill="hold">
                                          <p:stCondLst>
                                            <p:cond delay="0"/>
                                          </p:stCondLst>
                                        </p:cTn>
                                        <p:tgtEl>
                                          <p:spTgt spid="2150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p:cTn id="19" dur="500" decel="50000" fill="hold">
                                          <p:stCondLst>
                                            <p:cond delay="0"/>
                                          </p:stCondLst>
                                        </p:cTn>
                                        <p:tgtEl>
                                          <p:spTgt spid="21507">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507">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507">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507">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507">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507">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OPEN 24 HOURS!!!!</a:t>
            </a:r>
          </a:p>
        </p:txBody>
      </p:sp>
      <p:sp>
        <p:nvSpPr>
          <p:cNvPr id="22531" name="Rectangle 3"/>
          <p:cNvSpPr>
            <a:spLocks noGrp="1" noChangeArrowheads="1"/>
          </p:cNvSpPr>
          <p:nvPr>
            <p:ph type="body" idx="1"/>
          </p:nvPr>
        </p:nvSpPr>
        <p:spPr>
          <a:xfrm>
            <a:off x="2971800" y="2667000"/>
            <a:ext cx="3124200" cy="2971800"/>
          </a:xfrm>
        </p:spPr>
        <p:txBody>
          <a:bodyPr/>
          <a:lstStyle/>
          <a:p>
            <a:r>
              <a:rPr lang="en-US"/>
              <a:t>Shows</a:t>
            </a:r>
          </a:p>
          <a:p>
            <a:endParaRPr lang="en-US"/>
          </a:p>
          <a:p>
            <a:r>
              <a:rPr lang="en-US"/>
              <a:t>Casinos</a:t>
            </a:r>
          </a:p>
          <a:p>
            <a:endParaRPr lang="en-US"/>
          </a:p>
          <a:p>
            <a:r>
              <a:rPr lang="en-US"/>
              <a:t>Gift Shops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decel="50000" fill="hold">
                                          <p:stCondLst>
                                            <p:cond delay="0"/>
                                          </p:stCondLst>
                                        </p:cTn>
                                        <p:tgtEl>
                                          <p:spTgt spid="2253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3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253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500" decel="50000" fill="hold">
                                          <p:stCondLst>
                                            <p:cond delay="0"/>
                                          </p:stCondLst>
                                        </p:cTn>
                                        <p:tgtEl>
                                          <p:spTgt spid="22531">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2531">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2531">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22531">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2531">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2531">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2531">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253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p:cTn id="31" dur="500" decel="50000" fill="hold">
                                          <p:stCondLst>
                                            <p:cond delay="0"/>
                                          </p:stCondLst>
                                        </p:cTn>
                                        <p:tgtEl>
                                          <p:spTgt spid="2253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53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53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2253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53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53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53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Welcome to Spike’s Den!</a:t>
            </a:r>
          </a:p>
        </p:txBody>
      </p:sp>
      <p:sp>
        <p:nvSpPr>
          <p:cNvPr id="23555" name="Rectangle 3"/>
          <p:cNvSpPr>
            <a:spLocks noGrp="1" noChangeArrowheads="1"/>
          </p:cNvSpPr>
          <p:nvPr>
            <p:ph type="body" sz="half" idx="1"/>
          </p:nvPr>
        </p:nvSpPr>
        <p:spPr>
          <a:xfrm>
            <a:off x="1066800" y="2362200"/>
            <a:ext cx="3695700" cy="3200400"/>
          </a:xfrm>
        </p:spPr>
        <p:txBody>
          <a:bodyPr/>
          <a:lstStyle/>
          <a:p>
            <a:r>
              <a:rPr lang="en-US" sz="2800"/>
              <a:t>Fully furnished</a:t>
            </a:r>
          </a:p>
          <a:p>
            <a:r>
              <a:rPr lang="en-US" sz="2800"/>
              <a:t>Internet Ready</a:t>
            </a:r>
          </a:p>
          <a:p>
            <a:r>
              <a:rPr lang="en-US" sz="2800"/>
              <a:t>Fully stocked mini-fridge</a:t>
            </a:r>
          </a:p>
          <a:p>
            <a:r>
              <a:rPr lang="en-US" sz="2800"/>
              <a:t>All the luxuries of home</a:t>
            </a:r>
          </a:p>
        </p:txBody>
      </p:sp>
      <p:pic>
        <p:nvPicPr>
          <p:cNvPr id="23556" name="Picture 4" descr="malanga-hotel-grand-5"/>
          <p:cNvPicPr>
            <a:picLocks noGrp="1" noChangeAspect="1" noChangeArrowheads="1"/>
          </p:cNvPicPr>
          <p:nvPr>
            <p:ph sz="half" idx="2"/>
          </p:nvPr>
        </p:nvPicPr>
        <p:blipFill>
          <a:blip r:embed="rId2"/>
          <a:srcRect/>
          <a:stretch>
            <a:fillRect/>
          </a:stretch>
        </p:blipFill>
        <p:spPr>
          <a:xfrm>
            <a:off x="5029200" y="2590800"/>
            <a:ext cx="3695700" cy="26289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355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35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 calcmode="lin" valueType="num">
                                      <p:cBhvr>
                                        <p:cTn id="15"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355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355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35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 calcmode="lin" valueType="num">
                                      <p:cBhvr>
                                        <p:cTn id="23"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355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355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355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 calcmode="lin" valueType="num">
                                      <p:cBhvr>
                                        <p:cTn id="31"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355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Meet one of the locals:</a:t>
            </a:r>
          </a:p>
        </p:txBody>
      </p:sp>
      <p:sp>
        <p:nvSpPr>
          <p:cNvPr id="36867" name="Rectangle 3"/>
          <p:cNvSpPr>
            <a:spLocks noGrp="1" noChangeArrowheads="1"/>
          </p:cNvSpPr>
          <p:nvPr>
            <p:ph type="body" sz="half" idx="1"/>
          </p:nvPr>
        </p:nvSpPr>
        <p:spPr>
          <a:xfrm>
            <a:off x="152400" y="1143000"/>
            <a:ext cx="5410200" cy="4953000"/>
          </a:xfrm>
        </p:spPr>
        <p:txBody>
          <a:bodyPr/>
          <a:lstStyle/>
          <a:p>
            <a:pPr>
              <a:buFontTx/>
              <a:buNone/>
            </a:pPr>
            <a:r>
              <a:rPr lang="en-US" sz="2400"/>
              <a:t>His Name is Gilligan and he is the Alpha male on the planet. He is known for his flashy colors during mating season and his pride in his appearance. </a:t>
            </a:r>
          </a:p>
          <a:p>
            <a:pPr>
              <a:buFontTx/>
              <a:buNone/>
            </a:pPr>
            <a:endParaRPr lang="en-US" sz="2400"/>
          </a:p>
          <a:p>
            <a:pPr>
              <a:buFontTx/>
              <a:buNone/>
            </a:pPr>
            <a:r>
              <a:rPr lang="en-US" sz="2400"/>
              <a:t>This was the first recorded dragon sited on the island, but not the first dragon born here. He is actually one of the younger males on the planet, but what he lacks in age he makes up for in personality.</a:t>
            </a:r>
          </a:p>
        </p:txBody>
      </p:sp>
      <p:pic>
        <p:nvPicPr>
          <p:cNvPr id="36868" name="Picture 4" descr="dragon veiwing"/>
          <p:cNvPicPr>
            <a:picLocks noGrp="1" noChangeAspect="1" noChangeArrowheads="1"/>
          </p:cNvPicPr>
          <p:nvPr>
            <p:ph sz="half" idx="2"/>
          </p:nvPr>
        </p:nvPicPr>
        <p:blipFill>
          <a:blip r:embed="rId3"/>
          <a:srcRect/>
          <a:stretch>
            <a:fillRect/>
          </a:stretch>
        </p:blipFill>
        <p:spPr>
          <a:xfrm>
            <a:off x="5638800" y="1676400"/>
            <a:ext cx="3101975" cy="3524250"/>
          </a:xfrm>
          <a:noFill/>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686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6867">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68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p:cTn id="15" dur="1000" fill="hold"/>
                                        <p:tgtEl>
                                          <p:spTgt spid="3686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686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6867">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themeOverride>
</file>

<file path=ppt/theme/themeOverride2.xml><?xml version="1.0" encoding="utf-8"?>
<a:themeOverride xmlns:a="http://schemas.openxmlformats.org/drawingml/2006/main">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themeOverride>
</file>

<file path=ppt/theme/themeOverride3.xml><?xml version="1.0" encoding="utf-8"?>
<a:themeOverride xmlns:a="http://schemas.openxmlformats.org/drawingml/2006/main">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ppt/theme/themeOverride4.xml><?xml version="1.0" encoding="utf-8"?>
<a:themeOverride xmlns:a="http://schemas.openxmlformats.org/drawingml/2006/main">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themeOverride>
</file>

<file path=docProps/app.xml><?xml version="1.0" encoding="utf-8"?>
<Properties xmlns="http://schemas.openxmlformats.org/officeDocument/2006/extended-properties" xmlns:vt="http://schemas.openxmlformats.org/officeDocument/2006/docPropsVTypes">
  <Template>Mountain Top</Template>
  <TotalTime>89</TotalTime>
  <Words>504</Words>
  <Application>Microsoft PowerPoint</Application>
  <PresentationFormat>On-screen Show (4:3)</PresentationFormat>
  <Paragraphs>85</Paragraphs>
  <Slides>14</Slides>
  <Notes>0</Notes>
  <HiddenSlides>0</HiddenSlides>
  <MMClips>0</MMClips>
  <ScaleCrop>false</ScaleCrop>
  <HeadingPairs>
    <vt:vector size="4" baseType="variant">
      <vt:variant>
        <vt:lpstr>Theme</vt:lpstr>
      </vt:variant>
      <vt:variant>
        <vt:i4>11</vt:i4>
      </vt:variant>
      <vt:variant>
        <vt:lpstr>Slide Titles</vt:lpstr>
      </vt:variant>
      <vt:variant>
        <vt:i4>14</vt:i4>
      </vt:variant>
    </vt:vector>
  </HeadingPairs>
  <TitlesOfParts>
    <vt:vector size="25" baseType="lpstr">
      <vt:lpstr>Mountain Top</vt:lpstr>
      <vt:lpstr>Capsules</vt:lpstr>
      <vt:lpstr>Eclipse</vt:lpstr>
      <vt:lpstr>Competition</vt:lpstr>
      <vt:lpstr>Shimmer</vt:lpstr>
      <vt:lpstr>Refined</vt:lpstr>
      <vt:lpstr>Glass Layers</vt:lpstr>
      <vt:lpstr>Kimono</vt:lpstr>
      <vt:lpstr>Ripple</vt:lpstr>
      <vt:lpstr>Studio</vt:lpstr>
      <vt:lpstr>Curtain Call</vt:lpstr>
      <vt:lpstr>So… You’ve decided to go to Gilligan’s Island…</vt:lpstr>
      <vt:lpstr>Before anything happens you must first…</vt:lpstr>
      <vt:lpstr>Now that your ready to go and have paid for your ticket and hotel fee…</vt:lpstr>
      <vt:lpstr>ABOUT THE DOME ITSELF…</vt:lpstr>
      <vt:lpstr>DAYTIME ACTIVITIES!</vt:lpstr>
      <vt:lpstr>NIGHTTIME ACTIVITIES!</vt:lpstr>
      <vt:lpstr>OPEN 24 HOURS!!!!</vt:lpstr>
      <vt:lpstr>Welcome to Spike’s Den!</vt:lpstr>
      <vt:lpstr>Meet one of the locals:</vt:lpstr>
      <vt:lpstr>A trip is not complete without a trip to our gift shop</vt:lpstr>
      <vt:lpstr>Waste Management</vt:lpstr>
      <vt:lpstr>THE BEACHES ARE UNFORGETABLE!</vt:lpstr>
      <vt:lpstr>Thank you for coming!</vt:lpstr>
      <vt:lpstr>Works Cited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You’ve decided to go to Gilligan’s Island…</dc:title>
  <dc:creator>Jodi Jason</dc:creator>
  <cp:lastModifiedBy>ACS</cp:lastModifiedBy>
  <cp:revision>9</cp:revision>
  <dcterms:created xsi:type="dcterms:W3CDTF">2007-11-16T06:50:50Z</dcterms:created>
  <dcterms:modified xsi:type="dcterms:W3CDTF">2007-11-26T18:38:45Z</dcterms:modified>
</cp:coreProperties>
</file>