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5" r:id="rId30"/>
    <p:sldId id="287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66FF"/>
    <a:srgbClr val="CCCC00"/>
    <a:srgbClr val="FFCC66"/>
    <a:srgbClr val="FF9933"/>
    <a:srgbClr val="FFFF66"/>
    <a:srgbClr val="CC99FF"/>
    <a:srgbClr val="FF0066"/>
    <a:srgbClr val="FF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2EC5-BF42-4700-B91F-CB5A8EC41D5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4841B-36FC-4182-9284-ADA08E30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4841B-36FC-4182-9284-ADA08E30D0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PNG"/><Relationship Id="rId2" Type="http://schemas.openxmlformats.org/officeDocument/2006/relationships/hyperlink" Target="http://www.sheppardsoftware.com/grammar/nou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eppardsoftware.com/grammar/adjectives.htm" TargetMode="External"/><Relationship Id="rId5" Type="http://schemas.openxmlformats.org/officeDocument/2006/relationships/image" Target="../media/image38.WMF"/><Relationship Id="rId4" Type="http://schemas.openxmlformats.org/officeDocument/2006/relationships/hyperlink" Target="http://www.sheppardsoftware.com/grammar/verbs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ppardsoftware.com/grammar/nouns.htm" TargetMode="External"/><Relationship Id="rId2" Type="http://schemas.openxmlformats.org/officeDocument/2006/relationships/hyperlink" Target="http://www.sheppardsoftware.com/grammar/adjective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sheppardsoftware.com/grammar/verbs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Parts of Speech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By Miss Fivie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81" y="2440064"/>
            <a:ext cx="1738274" cy="1515161"/>
          </a:xfrm>
          <a:prstGeom prst="rect">
            <a:avLst/>
          </a:prstGeom>
          <a:scene3d>
            <a:camera prst="isometricOffAxis2Left">
              <a:rot lat="1080000" lon="10800000" rev="0"/>
            </a:camera>
            <a:lightRig rig="threePt" dir="t"/>
          </a:scene3d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018287" y="5847339"/>
            <a:ext cx="1453662" cy="808892"/>
          </a:xfrm>
          <a:prstGeom prst="actionButtonForwardNex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77433" y="5847339"/>
            <a:ext cx="233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Click here to start learning!</a:t>
            </a:r>
            <a:endParaRPr lang="en-US" b="1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My best friend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visited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me at school.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My dad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ran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to work today.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My brother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jumped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on the trampoline.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56" y="4022735"/>
            <a:ext cx="1836115" cy="76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42" y="4733140"/>
            <a:ext cx="3644636" cy="1973046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9999784" y="5726724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808346" y="5726724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ltUpDiag">
            <a:fgClr>
              <a:srgbClr val="666699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Georgia" panose="02040502050405020303" pitchFamily="18" charset="0"/>
              </a:rPr>
              <a:t>More examples of verbs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call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mell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ug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rop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nd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arch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pen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y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ell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kick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78" y="420452"/>
            <a:ext cx="1510589" cy="1829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30" y="2277207"/>
            <a:ext cx="2220585" cy="1586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19" y="3863339"/>
            <a:ext cx="1853418" cy="1853418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147428" y="5908431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3869268" y="5890905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60">
            <a:fgClr>
              <a:srgbClr val="66FF3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Quick Check!!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verbs in this sentence?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 called my mom after school.</a:t>
            </a:r>
            <a:endParaRPr 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4023360" y="4304183"/>
            <a:ext cx="3685735" cy="1420837"/>
          </a:xfrm>
          <a:prstGeom prst="actionButtonBlank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4387" y="4691435"/>
            <a:ext cx="31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Answer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9988061" y="5872410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612013" y="583735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Answer!!!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called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409916"/>
            <a:ext cx="2231865" cy="2164641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952892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869268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attFill prst="wdUpDiag">
            <a:fgClr>
              <a:srgbClr val="C0C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an adjective?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Definition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An adjective is a word that describes a noun.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hiny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lean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purple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40" y="3210810"/>
            <a:ext cx="1846174" cy="1196035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9922840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3965199" y="5725020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She made a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difficult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decision.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boy was very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bored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haunted house is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scary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35" y="864108"/>
            <a:ext cx="1795050" cy="1824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97" y="3678276"/>
            <a:ext cx="1802282" cy="1702613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9962923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637151" y="5725020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horzBrick">
            <a:fgClr>
              <a:srgbClr val="FF996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More examples of adjectives!!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mportant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olorful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luffy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weet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oft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ilent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r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ed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lat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ong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kind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8" y="864108"/>
            <a:ext cx="1409113" cy="1409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8" y="2512314"/>
            <a:ext cx="1635862" cy="18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8" y="4575635"/>
            <a:ext cx="1860550" cy="1857375"/>
          </a:xfrm>
          <a:prstGeom prst="rect">
            <a:avLst/>
          </a:prstGeom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399673" y="601103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692075" y="601103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90">
            <a:fgClr>
              <a:srgbClr val="99FFCC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Quick Check!!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adjectives in this sentence?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car was green and very fast.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4023360" y="4304183"/>
            <a:ext cx="3685735" cy="1420837"/>
          </a:xfrm>
          <a:prstGeom prst="actionButtonBlank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4387" y="4691435"/>
            <a:ext cx="31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Answer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155651" y="5959709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743590" y="5942183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Answer!!!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Green and fast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82" y="2490685"/>
            <a:ext cx="1867486" cy="1867486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183837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756469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dotGrid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Quiz!!!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Let’s test your knowledge on nouns, verbs and adjectives!!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7" y="1014077"/>
            <a:ext cx="1566367" cy="176845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952892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3869268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dk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Table of Contents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-Objectives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-What is a noun?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-What is a verb?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-What is an adjective?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-Test yourself!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9671538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nouns?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Click on the correct nouns for the sentence.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Bobby came to class late.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30" y="3424428"/>
            <a:ext cx="1524038" cy="1602869"/>
          </a:xfrm>
          <a:prstGeom prst="rect">
            <a:avLst/>
          </a:prstGeo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211392" y="3992451"/>
            <a:ext cx="2550016" cy="901521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4211392" y="5083227"/>
            <a:ext cx="2550016" cy="901521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817" y="4134118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l</a:t>
            </a:r>
            <a:r>
              <a:rPr lang="en-US" sz="2800" dirty="0" smtClean="0">
                <a:latin typeface="Georgia" panose="02040502050405020303" pitchFamily="18" charset="0"/>
              </a:rPr>
              <a:t>ate, Bobby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817" y="515209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Bobby, class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9801144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916345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verbs?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lick on the correct verbs for the sentence. </a:t>
            </a: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cheetah chased the antelope.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4224271" y="3944967"/>
            <a:ext cx="2550016" cy="901521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211392" y="5070974"/>
            <a:ext cx="2550016" cy="901521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8817" y="413411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the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938" y="5260124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chased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027" name="Picture 3" descr="C:\Users\kayla.fivie\AppData\Local\Microsoft\Windows\Temporary Internet Files\Content.IE5\8JWFINNM\MC90002995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80" y="3916870"/>
            <a:ext cx="1677010" cy="13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yla.fivie\AppData\Local\Microsoft\Windows\Temporary Internet Files\Content.IE5\H30Q53V8\MC900436037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77" y="4408338"/>
            <a:ext cx="18383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9971954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5139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adjectives?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Click on the correct adjectives in the sentence.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little yellow fuzzy bumblebee was on the flower.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kayla.fivie\AppData\Local\Microsoft\Windows\Temporary Internet Files\Content.IE5\TOIFP3CD\MC90023029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44" y="616239"/>
            <a:ext cx="1785796" cy="17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224270" y="3944967"/>
            <a:ext cx="4275785" cy="901521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4224271" y="5133687"/>
            <a:ext cx="4121239" cy="901521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816" y="4134117"/>
            <a:ext cx="43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b</a:t>
            </a:r>
            <a:r>
              <a:rPr lang="en-US" sz="2800" dirty="0" smtClean="0">
                <a:latin typeface="Georgia" panose="02040502050405020303" pitchFamily="18" charset="0"/>
              </a:rPr>
              <a:t>umblebee, fuzzy, yellow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817" y="5322837"/>
            <a:ext cx="435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y</a:t>
            </a:r>
            <a:r>
              <a:rPr lang="en-US" sz="2800" dirty="0" smtClean="0">
                <a:latin typeface="Georgia" panose="02040502050405020303" pitchFamily="18" charset="0"/>
              </a:rPr>
              <a:t>ellow, little, fuzzy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2051" name="Picture 3" descr="C:\Users\kayla.fivie\AppData\Local\Microsoft\Windows\Temporary Internet Files\Content.IE5\SNEUZ8YY\MP90040729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70" y="765217"/>
            <a:ext cx="1957244" cy="14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058399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500056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the word take in this sentence?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 am going to take a picture.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kayla.fivie\AppData\Local\Microsoft\Windows\Temporary Internet Files\Content.IE5\TOIFP3CD\MC90043387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94" y="47255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4224271" y="3899414"/>
            <a:ext cx="2550016" cy="901521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5938778" y="5225126"/>
            <a:ext cx="2550016" cy="901521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7767350" y="3899415"/>
            <a:ext cx="2550016" cy="901521"/>
          </a:xfrm>
          <a:prstGeom prst="actionButtonBlank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8817" y="413411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verb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3324" y="5414276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noun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1896" y="413411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adjective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8441" y="4165509"/>
            <a:ext cx="52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5941" y="5491220"/>
            <a:ext cx="52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4287" y="4208585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Yes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0317366" y="578667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3564444" y="574769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words giant and fuzzy in this sentence?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That dog is giant and fuzzy. He can also run fast.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224271" y="4069734"/>
            <a:ext cx="2550016" cy="901521"/>
          </a:xfrm>
          <a:prstGeom prst="actionButtonBlank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6099964" y="5353075"/>
            <a:ext cx="2550016" cy="901521"/>
          </a:xfrm>
          <a:prstGeom prst="actionButtonBlank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8221840" y="4069733"/>
            <a:ext cx="2550016" cy="901521"/>
          </a:xfrm>
          <a:prstGeom prst="actionButtonBlank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817" y="4258883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verbs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510" y="5542225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nouns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386" y="428651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adjectives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kayla.fivie\AppData\Local\Microsoft\Windows\Temporary Internet Files\Content.IE5\8JWFINNM\MC90043460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72" y="661987"/>
            <a:ext cx="11588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9794" y="4335827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628" y="4335827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Yes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6981" y="5619169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0304584" y="5803835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3565476" y="5797757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are the words Amanda, ball and brother in this sentence?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Amanda threw the ball to her brother.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224271" y="4069734"/>
            <a:ext cx="2550016" cy="901521"/>
          </a:xfrm>
          <a:prstGeom prst="actionButtonBlank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6099964" y="5453057"/>
            <a:ext cx="2550016" cy="901521"/>
          </a:xfrm>
          <a:prstGeom prst="actionButtonBlank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7987379" y="4069734"/>
            <a:ext cx="2550016" cy="901521"/>
          </a:xfrm>
          <a:prstGeom prst="actionButtonBlank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817" y="4258883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verbs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510" y="5642207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nouns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1925" y="4305479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adjectives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9794" y="4335827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4625" y="4382423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No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2378" y="5719151"/>
            <a:ext cx="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Yes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123" name="Picture 3" descr="C:\Users\kayla.fivie\AppData\Local\Microsoft\Windows\Temporary Internet Files\Content.IE5\TOIFP3CD\MC90043707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51" y="438149"/>
            <a:ext cx="1954807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10262727" y="578014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3554481" y="578014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Listen to the sentences by clicking on the sound button and then select the correct answer.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the verb?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4046442" y="3124415"/>
            <a:ext cx="1712890" cy="837127"/>
          </a:xfrm>
          <a:prstGeom prst="actionButtonBlank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9867375" y="3124414"/>
            <a:ext cx="1712890" cy="837127"/>
          </a:xfrm>
          <a:prstGeom prst="actionButtonBlank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7977311" y="3124414"/>
            <a:ext cx="1712890" cy="837127"/>
          </a:xfrm>
          <a:prstGeom prst="actionButtonBlank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6011876" y="3124413"/>
            <a:ext cx="1712890" cy="837127"/>
          </a:xfrm>
          <a:prstGeom prst="actionButtonBlank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1493" y="3358310"/>
            <a:ext cx="158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lunch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9362" y="3358310"/>
            <a:ext cx="158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ate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1940" y="3358310"/>
            <a:ext cx="158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Brittany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0435" y="3358310"/>
            <a:ext cx="1586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school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827" y="4195437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3696" y="4195437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33663" y="4195437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9976" y="4195437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Yeah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endParaRPr lang="en-US" dirty="0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0262727" y="578014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ide 26 sente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3286" y="1041829"/>
            <a:ext cx="609600" cy="609600"/>
          </a:xfrm>
          <a:prstGeom prst="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</p:spPr>
      </p:pic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3605202" y="578014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Listen to the sentences by clicking on the sound button and then select the correct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the adjective?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3681394" y="3263073"/>
            <a:ext cx="1712890" cy="837127"/>
          </a:xfrm>
          <a:prstGeom prst="actionButtonBlank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5720041" y="3263074"/>
            <a:ext cx="1712890" cy="837127"/>
          </a:xfrm>
          <a:prstGeom prst="actionButtonBlank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7818224" y="3263073"/>
            <a:ext cx="1712890" cy="837127"/>
          </a:xfrm>
          <a:prstGeom prst="actionButtonBlank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9856871" y="3276813"/>
            <a:ext cx="1712890" cy="837127"/>
          </a:xfrm>
          <a:prstGeom prst="actionButtonBlank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2149" y="3496970"/>
            <a:ext cx="101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shiny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7531" y="3496970"/>
            <a:ext cx="1171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sidewalk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008" y="3504411"/>
            <a:ext cx="101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ball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14686" y="3482161"/>
            <a:ext cx="101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small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5523" y="4255865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Yeah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 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6426" y="4255865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353" y="4255865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3256" y="4255865"/>
            <a:ext cx="10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Sorry 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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9522" y="907610"/>
            <a:ext cx="609600" cy="609600"/>
          </a:xfrm>
          <a:prstGeom prst="rect">
            <a:avLst/>
          </a:prstGeom>
          <a:pattFill prst="pct70">
            <a:fgClr>
              <a:srgbClr val="FF5050"/>
            </a:fgClr>
            <a:bgClr>
              <a:schemeClr val="bg1"/>
            </a:bgClr>
          </a:pattFill>
          <a:effectLst>
            <a:glow rad="127000">
              <a:schemeClr val="bg1"/>
            </a:glow>
          </a:effectLst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10262727" y="578014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4012149" y="5745096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ltHorz">
            <a:fgClr>
              <a:srgbClr val="CCFF33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Want to learn more about nouns, verbs and adjectives? Click on the pictures to learn more and play games!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36" y="802858"/>
            <a:ext cx="2558432" cy="2621570"/>
          </a:xfrm>
        </p:spPr>
      </p:pic>
      <p:sp>
        <p:nvSpPr>
          <p:cNvPr id="5" name="TextBox 4"/>
          <p:cNvSpPr txBox="1"/>
          <p:nvPr/>
        </p:nvSpPr>
        <p:spPr>
          <a:xfrm>
            <a:off x="3850784" y="3424428"/>
            <a:ext cx="231819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Click on the fish to learn more about nouns!!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49" y="102145"/>
            <a:ext cx="2255239" cy="2330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7349" y="2501098"/>
            <a:ext cx="2318197" cy="92333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Click on the space ship to learn more about verbs!!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3791" y="5339169"/>
            <a:ext cx="2318197" cy="923330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Click on the apple to learn more about adjectives!!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5" y="3424428"/>
            <a:ext cx="1828571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4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End!!!!!!!</a:t>
            </a:r>
            <a:endParaRPr lang="en-US" sz="4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45" y="2510142"/>
            <a:ext cx="1828571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15" y="1123836"/>
            <a:ext cx="2947482" cy="4601183"/>
          </a:xfrm>
          <a:pattFill prst="plaid">
            <a:fgClr>
              <a:srgbClr val="FF99CC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Objectives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SWBAT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identify and describe a noun, verb and adjective.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SWBAT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recognize the different parts of speech in sentences.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SWBAT</a:t>
            </a: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test their knowledge of different parts of speech by completing a short quiz.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859107" y="5615354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4065562" y="5580302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Sources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  <a:hlinkClick r:id="rId2"/>
              </a:rPr>
              <a:t>http://</a:t>
            </a:r>
            <a:r>
              <a:rPr lang="en-US" dirty="0" smtClean="0">
                <a:latin typeface="Georgia" panose="02040502050405020303" pitchFamily="18" charset="0"/>
                <a:hlinkClick r:id="rId2"/>
              </a:rPr>
              <a:t>www.sheppardsoftware.com/grammar/adjectives.htm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  <a:hlinkClick r:id="rId3"/>
              </a:rPr>
              <a:t>http://</a:t>
            </a:r>
            <a:r>
              <a:rPr lang="en-US" dirty="0" smtClean="0">
                <a:latin typeface="Georgia" panose="02040502050405020303" pitchFamily="18" charset="0"/>
                <a:hlinkClick r:id="rId3"/>
              </a:rPr>
              <a:t>www.sheppardsoftware.com/grammar/nouns.htm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  <a:hlinkClick r:id="rId4"/>
              </a:rPr>
              <a:t>http://</a:t>
            </a:r>
            <a:r>
              <a:rPr lang="en-US" dirty="0" smtClean="0">
                <a:latin typeface="Georgia" panose="02040502050405020303" pitchFamily="18" charset="0"/>
                <a:hlinkClick r:id="rId4"/>
              </a:rPr>
              <a:t>www.sheppardsoftware.com/grammar/verbs.htm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  <a:hlinkClick r:id="rId5"/>
              </a:rPr>
              <a:t>http://www.google.com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6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Correct!!!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kayla.fivie\AppData\Local\Microsoft\Windows\Temporary Internet Files\Content.IE5\TOIFP3CD\MC9004338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91" y="1458390"/>
            <a:ext cx="4073730" cy="40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Try Again!!!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ayla.fivie\AppData\Local\Microsoft\Windows\Temporary Internet Files\Content.IE5\H30Q53V8\MC90044132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1432560"/>
            <a:ext cx="368808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Custom 3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dkHorz">
            <a:fgClr>
              <a:srgbClr val="FFFF6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a noun?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Definition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noun is a person, place or thing.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099748"/>
            <a:ext cx="3474720" cy="402336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bicycle</a:t>
            </a:r>
          </a:p>
          <a:p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school</a:t>
            </a:r>
          </a:p>
          <a:p>
            <a:r>
              <a:rPr lang="en-US" sz="4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friends</a:t>
            </a:r>
          </a:p>
          <a:p>
            <a:endParaRPr lang="en-US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37" y="1174813"/>
            <a:ext cx="1328846" cy="1005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37" y="2561638"/>
            <a:ext cx="1380978" cy="1380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02" y="4249748"/>
            <a:ext cx="1223337" cy="1123083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0140039" y="5797062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3682556" y="5802705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83" y="1023586"/>
            <a:ext cx="2947482" cy="4601183"/>
          </a:xfrm>
          <a:pattFill prst="dkVert">
            <a:fgClr>
              <a:srgbClr val="FFFF6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More examples of nouns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1590353" cy="80772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Person 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2518820" cy="4023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Dad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eacher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ister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olice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President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Miss Fivie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37928" y="1025184"/>
            <a:ext cx="1424011" cy="813171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Thing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016" y="1877171"/>
            <a:ext cx="2436885" cy="402336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ouse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USA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Cortland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iving room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ackyard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all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park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542576" y="1025184"/>
            <a:ext cx="1424011" cy="813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Place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707901" y="1930936"/>
            <a:ext cx="2436885" cy="40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pencil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phone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notebook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computer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shirt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desk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chair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0"/>
            <a:ext cx="1386808" cy="1134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76" y="24780"/>
            <a:ext cx="630923" cy="131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28" y="120205"/>
            <a:ext cx="1204450" cy="1119580"/>
          </a:xfrm>
          <a:prstGeom prst="rect">
            <a:avLst/>
          </a:prstGeom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0215341" y="5766727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3913824" y="5766727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515" y="1123837"/>
            <a:ext cx="7315200" cy="51206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 live in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New York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 put my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backpack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on my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chair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</a:t>
            </a:r>
            <a:r>
              <a:rPr lang="en-US" sz="3200" b="1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police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stopped the car.</a:t>
            </a:r>
          </a:p>
          <a:p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26" y="3788921"/>
            <a:ext cx="1624889" cy="1812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35" y="799958"/>
            <a:ext cx="995055" cy="1409661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354759" y="5849815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3949809" y="5849815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ltUpDiag">
            <a:fgClr>
              <a:srgbClr val="CC0099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Quick check!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What are the 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nouns in this sentence?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leaves are falling of the trees.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621" y="3217486"/>
            <a:ext cx="1984218" cy="2693406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4079631" y="3643533"/>
            <a:ext cx="3685735" cy="142083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3188" y="3984619"/>
            <a:ext cx="31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Answer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023230" y="5910892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4079631" y="5893366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Answer!!!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Tree and leaves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95" y="1123837"/>
            <a:ext cx="3055709" cy="307977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917723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4129957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40">
            <a:fgClr>
              <a:srgbClr val="FF505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a verb?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Definition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verb is a word that expresses an 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action or tells what someone is doing.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Examples</a:t>
            </a:r>
            <a:endParaRPr lang="en-US" sz="3200" b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work</a:t>
            </a:r>
          </a:p>
          <a:p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tay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walk</a:t>
            </a: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58" y="2452665"/>
            <a:ext cx="1292225" cy="1978025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093568" y="5744308"/>
            <a:ext cx="1453662" cy="80889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4174564" y="5744308"/>
            <a:ext cx="1339579" cy="843944"/>
          </a:xfrm>
          <a:prstGeom prst="actionButtonBackPrevious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893</TotalTime>
  <Words>640</Words>
  <Application>Microsoft Office PowerPoint</Application>
  <PresentationFormat>Widescreen</PresentationFormat>
  <Paragraphs>194</Paragraphs>
  <Slides>32</Slides>
  <Notes>1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Corbel</vt:lpstr>
      <vt:lpstr>Georgia</vt:lpstr>
      <vt:lpstr>Wingdings</vt:lpstr>
      <vt:lpstr>Wingdings 2</vt:lpstr>
      <vt:lpstr>Frame</vt:lpstr>
      <vt:lpstr>Parts of Speech</vt:lpstr>
      <vt:lpstr>Table of Contents</vt:lpstr>
      <vt:lpstr>Objectives</vt:lpstr>
      <vt:lpstr>What is a noun?</vt:lpstr>
      <vt:lpstr>More examples of nouns</vt:lpstr>
      <vt:lpstr>Examples</vt:lpstr>
      <vt:lpstr>Quick check! </vt:lpstr>
      <vt:lpstr>Answer!!!</vt:lpstr>
      <vt:lpstr>What is a verb?</vt:lpstr>
      <vt:lpstr>Examples</vt:lpstr>
      <vt:lpstr>More examples of verbs</vt:lpstr>
      <vt:lpstr>Quick Check!!</vt:lpstr>
      <vt:lpstr>Answer!!!</vt:lpstr>
      <vt:lpstr>What is an adjective?</vt:lpstr>
      <vt:lpstr>Examples</vt:lpstr>
      <vt:lpstr>More examples of adjectives!!</vt:lpstr>
      <vt:lpstr>Quick Check!!</vt:lpstr>
      <vt:lpstr>Answer!!!</vt:lpstr>
      <vt:lpstr>Quiz!!!</vt:lpstr>
      <vt:lpstr>What are the nouns?</vt:lpstr>
      <vt:lpstr>What are the verbs?</vt:lpstr>
      <vt:lpstr>What are the adjectives?</vt:lpstr>
      <vt:lpstr>What is the word take in this sentence?</vt:lpstr>
      <vt:lpstr> What are the words giant and fuzzy in this sentence?</vt:lpstr>
      <vt:lpstr>What are the words Amanda, ball and brother in this sentence?  </vt:lpstr>
      <vt:lpstr>Listen to the sentences by clicking on the sound button and then select the correct answer. </vt:lpstr>
      <vt:lpstr>Listen to the sentences by clicking on the sound button and then select the correct answer</vt:lpstr>
      <vt:lpstr>Want to learn more about nouns, verbs and adjectives? Click on the pictures to learn more and play games!</vt:lpstr>
      <vt:lpstr>PowerPoint Presentation</vt:lpstr>
      <vt:lpstr>Sources</vt:lpstr>
      <vt:lpstr>Correct!!!</vt:lpstr>
      <vt:lpstr>Try Again!!!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Kayla Fivie</dc:creator>
  <cp:lastModifiedBy>Kayla Fivie</cp:lastModifiedBy>
  <cp:revision>49</cp:revision>
  <dcterms:created xsi:type="dcterms:W3CDTF">2014-10-29T18:33:08Z</dcterms:created>
  <dcterms:modified xsi:type="dcterms:W3CDTF">2014-11-10T21:28:32Z</dcterms:modified>
</cp:coreProperties>
</file>