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4" r:id="rId4"/>
    <p:sldId id="270" r:id="rId5"/>
    <p:sldId id="259" r:id="rId6"/>
    <p:sldId id="260" r:id="rId7"/>
    <p:sldId id="261" r:id="rId8"/>
    <p:sldId id="262" r:id="rId9"/>
    <p:sldId id="263" r:id="rId10"/>
    <p:sldId id="272" r:id="rId11"/>
    <p:sldId id="265" r:id="rId12"/>
    <p:sldId id="267" r:id="rId13"/>
    <p:sldId id="266" r:id="rId14"/>
    <p:sldId id="271" r:id="rId15"/>
    <p:sldId id="268" r:id="rId16"/>
    <p:sldId id="276" r:id="rId17"/>
    <p:sldId id="269" r:id="rId18"/>
    <p:sldId id="277" r:id="rId19"/>
    <p:sldId id="278" r:id="rId20"/>
    <p:sldId id="275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 snapToGrid="0" snapToObjects="1">
      <p:cViewPr>
        <p:scale>
          <a:sx n="107" d="100"/>
          <a:sy n="107" d="100"/>
        </p:scale>
        <p:origin x="4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DB417-33F0-4C41-95CA-7DC7BA2106A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7EA29-9629-4F45-A4B2-0055E39C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7EA29-9629-4F45-A4B2-0055E39C4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7EA29-9629-4F45-A4B2-0055E39C43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7EA29-9629-4F45-A4B2-0055E39C43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7EA29-9629-4F45-A4B2-0055E39C43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7EA29-9629-4F45-A4B2-0055E39C43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7EA29-9629-4F45-A4B2-0055E39C43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0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3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9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1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3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9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6B0F-40BE-B94D-B4F0-37DB70E38EF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C4A7-0838-374F-8CA0-B427C42A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4.jpe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9.png"/><Relationship Id="rId5" Type="http://schemas.openxmlformats.org/officeDocument/2006/relationships/image" Target="../media/image5.jp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urrencyguide.eu/usd-en/100usd-en.html" TargetMode="External"/><Relationship Id="rId13" Type="http://schemas.openxmlformats.org/officeDocument/2006/relationships/hyperlink" Target="http://www.mycutegraphics.com/graphics/school/supplies/red-spiral-notebook.html" TargetMode="External"/><Relationship Id="rId18" Type="http://schemas.openxmlformats.org/officeDocument/2006/relationships/hyperlink" Target="http://www.business2community.com/b2b-marketing/b2b-marketing-tips-painting-future-like-playing-fireworks-0730027" TargetMode="External"/><Relationship Id="rId3" Type="http://schemas.openxmlformats.org/officeDocument/2006/relationships/hyperlink" Target="http://currencyguide.eu/usd-en/1usd-en.html" TargetMode="External"/><Relationship Id="rId7" Type="http://schemas.openxmlformats.org/officeDocument/2006/relationships/hyperlink" Target="http://currencyguide.eu/usd-en/50usd-en.html" TargetMode="External"/><Relationship Id="rId12" Type="http://schemas.openxmlformats.org/officeDocument/2006/relationships/hyperlink" Target="http://www.clker.com/clipart-money-4.html" TargetMode="External"/><Relationship Id="rId17" Type="http://schemas.openxmlformats.org/officeDocument/2006/relationships/hyperlink" Target="http://www.clipartof.com/portfolio/seamartini/illustration/cheeseburger-1246534.html" TargetMode="External"/><Relationship Id="rId2" Type="http://schemas.openxmlformats.org/officeDocument/2006/relationships/hyperlink" Target="http://www.prezi.com/" TargetMode="External"/><Relationship Id="rId16" Type="http://schemas.openxmlformats.org/officeDocument/2006/relationships/hyperlink" Target="http://www.clipartbest.com/clipart-of-cand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urrencyguide.eu/usd-en/20usd-en.html" TargetMode="External"/><Relationship Id="rId11" Type="http://schemas.openxmlformats.org/officeDocument/2006/relationships/hyperlink" Target="http://www.clipartguide.com/_pages/0511-0810-0602-1322.html" TargetMode="External"/><Relationship Id="rId5" Type="http://schemas.openxmlformats.org/officeDocument/2006/relationships/hyperlink" Target="http://currencyguide.eu/usd-en/10usd-en.html" TargetMode="External"/><Relationship Id="rId15" Type="http://schemas.openxmlformats.org/officeDocument/2006/relationships/hyperlink" Target="http://www.clipartbest.com/clipart" TargetMode="External"/><Relationship Id="rId10" Type="http://schemas.openxmlformats.org/officeDocument/2006/relationships/hyperlink" Target="http://coins.about.com/od/worldcoins/ig/World-Coins-Gallery-Index/American-Money---Coins.htm" TargetMode="External"/><Relationship Id="rId4" Type="http://schemas.openxmlformats.org/officeDocument/2006/relationships/hyperlink" Target="http://currencyguide.eu/usd-en/5usd-en.html" TargetMode="External"/><Relationship Id="rId9" Type="http://schemas.openxmlformats.org/officeDocument/2006/relationships/hyperlink" Target="http://www.clker.com/" TargetMode="External"/><Relationship Id="rId14" Type="http://schemas.openxmlformats.org/officeDocument/2006/relationships/hyperlink" Target="http://www.clipartbest.com/cartoon-smiley-face-with-thumbs-u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23875"/>
            <a:ext cx="7886700" cy="57626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500"/>
            <a:ext cx="7772400" cy="16637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8000"/>
                </a:solidFill>
              </a:rPr>
              <a:t>MONEY! </a:t>
            </a:r>
            <a:endParaRPr lang="en-US" sz="8000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715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By: Kayla </a:t>
            </a:r>
            <a:r>
              <a:rPr lang="en-US" sz="4000" dirty="0" err="1">
                <a:solidFill>
                  <a:schemeClr val="tx1"/>
                </a:solidFill>
              </a:rPr>
              <a:t>S</a:t>
            </a:r>
            <a:r>
              <a:rPr lang="en-US" sz="4000" dirty="0" err="1" smtClean="0">
                <a:solidFill>
                  <a:schemeClr val="tx1"/>
                </a:solidFill>
              </a:rPr>
              <a:t>tirpe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23875"/>
            <a:ext cx="752154" cy="1062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346" y="5223933"/>
            <a:ext cx="752154" cy="1062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271" y="522817"/>
            <a:ext cx="752154" cy="1062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223933"/>
            <a:ext cx="752154" cy="10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r>
              <a:rPr lang="en-US" dirty="0" smtClean="0"/>
              <a:t>Twenty Dollars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r>
              <a:rPr lang="en-US" dirty="0" smtClean="0"/>
              <a:t>One Dollar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r>
              <a:rPr lang="en-US" dirty="0" smtClean="0"/>
              <a:t>Ten Dollars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r>
              <a:rPr lang="en-US" dirty="0" smtClean="0"/>
              <a:t>Five Dollars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r>
              <a:rPr lang="en-US" dirty="0" smtClean="0"/>
              <a:t>Fifty Dollars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8"/>
          </p:nvPr>
        </p:nvSpPr>
        <p:spPr>
          <a:xfrm>
            <a:off x="4800600" y="1874982"/>
            <a:ext cx="3059544" cy="639618"/>
          </a:xfrm>
        </p:spPr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body" sz="quarter" idx="19"/>
          </p:nvPr>
        </p:nvSpPr>
        <p:spPr>
          <a:xfrm>
            <a:off x="4832640" y="2866191"/>
            <a:ext cx="3059545" cy="754464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/>
              <a:t>.</a:t>
            </a:r>
          </a:p>
        </p:txBody>
      </p:sp>
      <p:sp>
        <p:nvSpPr>
          <p:cNvPr id="10" name="Rectangle 10"/>
          <p:cNvSpPr>
            <a:spLocks noGrp="1"/>
          </p:cNvSpPr>
          <p:nvPr>
            <p:ph type="body" sz="quarter" idx="20"/>
          </p:nvPr>
        </p:nvSpPr>
        <p:spPr>
          <a:xfrm>
            <a:off x="4800600" y="3886199"/>
            <a:ext cx="3059544" cy="658091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21"/>
          </p:nvPr>
        </p:nvSpPr>
        <p:spPr>
          <a:xfrm>
            <a:off x="4800599" y="4800599"/>
            <a:ext cx="3207327" cy="722746"/>
          </a:xfrm>
        </p:spPr>
        <p:txBody>
          <a:bodyPr>
            <a:normAutofit/>
          </a:bodyPr>
          <a:lstStyle>
            <a:extLst/>
          </a:lstStyle>
          <a:p>
            <a:r>
              <a:rPr lang="en-US" smtClean="0"/>
              <a:t>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50236" y="120656"/>
            <a:ext cx="73881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Match the word to the</a:t>
            </a:r>
          </a:p>
          <a:p>
            <a:pPr algn="ctr"/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picture: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833960" y="5715000"/>
            <a:ext cx="3242066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" name="Content Placeholder 10" descr="dollar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-126"/>
          <a:stretch/>
        </p:blipFill>
        <p:spPr>
          <a:xfrm>
            <a:off x="5505725" y="4800600"/>
            <a:ext cx="1713377" cy="724806"/>
          </a:xfrm>
          <a:prstGeom prst="rect">
            <a:avLst/>
          </a:prstGeom>
        </p:spPr>
      </p:pic>
      <p:pic>
        <p:nvPicPr>
          <p:cNvPr id="22" name="Content Placeholder 5" descr="ten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r="-23"/>
          <a:stretch/>
        </p:blipFill>
        <p:spPr>
          <a:xfrm>
            <a:off x="5505725" y="2866191"/>
            <a:ext cx="1723403" cy="725485"/>
          </a:xfrm>
          <a:prstGeom prst="rect">
            <a:avLst/>
          </a:prstGeom>
        </p:spPr>
      </p:pic>
      <p:pic>
        <p:nvPicPr>
          <p:cNvPr id="23" name="Content Placeholder 5" descr="twenty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" r="-19"/>
          <a:stretch/>
        </p:blipFill>
        <p:spPr>
          <a:xfrm>
            <a:off x="5536369" y="3907524"/>
            <a:ext cx="1652089" cy="689036"/>
          </a:xfrm>
          <a:prstGeom prst="rect">
            <a:avLst/>
          </a:prstGeom>
        </p:spPr>
      </p:pic>
      <p:pic>
        <p:nvPicPr>
          <p:cNvPr id="24" name="Content Placeholder 5" descr="fiv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-303" r="-235"/>
          <a:stretch/>
        </p:blipFill>
        <p:spPr>
          <a:xfrm>
            <a:off x="5577039" y="5713267"/>
            <a:ext cx="1652089" cy="715196"/>
          </a:xfrm>
          <a:prstGeom prst="rect">
            <a:avLst/>
          </a:prstGeom>
        </p:spPr>
      </p:pic>
      <p:pic>
        <p:nvPicPr>
          <p:cNvPr id="26" name="Content Placeholder 5" descr="fifty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4981" r="1446" b="3823"/>
          <a:stretch/>
        </p:blipFill>
        <p:spPr>
          <a:xfrm>
            <a:off x="5546395" y="1874982"/>
            <a:ext cx="1642063" cy="6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8948"/>
            <a:ext cx="9144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here if you are want to continue learning.</a:t>
            </a:r>
          </a:p>
          <a:p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here if you want to learn the American dollars again.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763" y="1016981"/>
            <a:ext cx="1850006" cy="2018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84" y="5217261"/>
            <a:ext cx="2668389" cy="1305100"/>
          </a:xfrm>
          <a:prstGeom prst="rect">
            <a:avLst/>
          </a:prstGeom>
        </p:spPr>
      </p:pic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5984763" y="1016981"/>
            <a:ext cx="1850006" cy="2018188"/>
          </a:xfrm>
          <a:prstGeom prst="actionButtonBlan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rId4" action="ppaction://hlinksldjump" highlightClick="1"/>
          </p:cNvPr>
          <p:cNvSpPr/>
          <p:nvPr/>
        </p:nvSpPr>
        <p:spPr>
          <a:xfrm>
            <a:off x="6304484" y="5217261"/>
            <a:ext cx="2668389" cy="1305100"/>
          </a:xfrm>
          <a:prstGeom prst="actionButtonBlan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677" y="937229"/>
            <a:ext cx="802283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There are four coins in the American currency system.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*Note: One hundred cents is equal to one dollar.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			100¢ equals $1.00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30458"/>
              </p:ext>
            </p:extLst>
          </p:nvPr>
        </p:nvGraphicFramePr>
        <p:xfrm>
          <a:off x="1377756" y="1436746"/>
          <a:ext cx="60960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the coin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Image of the coin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 quarter</a:t>
                      </a:r>
                    </a:p>
                    <a:p>
                      <a:pPr algn="ctr"/>
                      <a:r>
                        <a:rPr lang="en-US" sz="1400" dirty="0" smtClean="0"/>
                        <a:t>(front and back)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 dime</a:t>
                      </a:r>
                    </a:p>
                    <a:p>
                      <a:pPr algn="ctr"/>
                      <a:r>
                        <a:rPr lang="en-US" sz="1400" dirty="0" smtClean="0"/>
                        <a:t>(front and back)</a:t>
                      </a:r>
                    </a:p>
                    <a:p>
                      <a:pPr algn="ctr"/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 nickel</a:t>
                      </a:r>
                    </a:p>
                    <a:p>
                      <a:pPr algn="ctr"/>
                      <a:r>
                        <a:rPr lang="en-US" sz="1400" dirty="0" smtClean="0"/>
                        <a:t>(front and back)</a:t>
                      </a:r>
                    </a:p>
                    <a:p>
                      <a:pPr algn="ctr"/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 penny</a:t>
                      </a:r>
                    </a:p>
                    <a:p>
                      <a:pPr algn="ctr"/>
                      <a:r>
                        <a:rPr lang="en-US" sz="1400" dirty="0" smtClean="0"/>
                        <a:t>(front and back)</a:t>
                      </a:r>
                    </a:p>
                    <a:p>
                      <a:pPr algn="ctr"/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3062" y="119453"/>
            <a:ext cx="8769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American Coin System</a:t>
            </a:r>
            <a:endParaRPr lang="en-US" sz="5400" b="1" cap="none" spc="0" dirty="0">
              <a:ln w="12700">
                <a:solidFill>
                  <a:srgbClr val="0000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dim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72" y="2920789"/>
            <a:ext cx="1574530" cy="779861"/>
          </a:xfrm>
          <a:prstGeom prst="rect">
            <a:avLst/>
          </a:prstGeom>
        </p:spPr>
      </p:pic>
      <p:pic>
        <p:nvPicPr>
          <p:cNvPr id="6" name="Picture 5" descr="fbnicke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72" y="3841597"/>
            <a:ext cx="1818162" cy="798365"/>
          </a:xfrm>
          <a:prstGeom prst="rect">
            <a:avLst/>
          </a:prstGeom>
        </p:spPr>
      </p:pic>
      <p:pic>
        <p:nvPicPr>
          <p:cNvPr id="9" name="Picture 8" descr="fbpenn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54" y="4760238"/>
            <a:ext cx="1587383" cy="826868"/>
          </a:xfrm>
          <a:prstGeom prst="rect">
            <a:avLst/>
          </a:prstGeom>
        </p:spPr>
      </p:pic>
      <p:pic>
        <p:nvPicPr>
          <p:cNvPr id="10" name="Picture 9" descr="quart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33" y="1887327"/>
            <a:ext cx="18288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zecoin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04" y="2525908"/>
            <a:ext cx="4870786" cy="2505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805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American Coin System</a:t>
            </a:r>
            <a:endParaRPr lang="en-US" sz="5400" b="1" cap="none" spc="0" dirty="0">
              <a:ln w="12700">
                <a:solidFill>
                  <a:srgbClr val="0000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1876444" y="2702887"/>
            <a:ext cx="593793" cy="87426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0334" y="2855288"/>
            <a:ext cx="2620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quarter</a:t>
            </a:r>
          </a:p>
          <a:p>
            <a:r>
              <a:rPr lang="en-US" dirty="0" smtClean="0"/>
              <a:t>25¢ or $0.25</a:t>
            </a:r>
          </a:p>
          <a:p>
            <a:r>
              <a:rPr lang="en-US" dirty="0" smtClean="0"/>
              <a:t>4 quarters makes a dollar.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3991660" y="5007190"/>
            <a:ext cx="593793" cy="87426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0054" y="5881451"/>
            <a:ext cx="250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dime</a:t>
            </a:r>
          </a:p>
          <a:p>
            <a:pPr algn="ctr"/>
            <a:r>
              <a:rPr lang="en-US" dirty="0" smtClean="0"/>
              <a:t>10¢ or $0.10</a:t>
            </a:r>
          </a:p>
          <a:p>
            <a:pPr algn="ctr"/>
            <a:r>
              <a:rPr lang="en-US" dirty="0" smtClean="0"/>
              <a:t>10 dimes makes a dollar.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 rot="10800000">
            <a:off x="4929807" y="1663688"/>
            <a:ext cx="593793" cy="87426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23600" y="1449333"/>
            <a:ext cx="251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nickel</a:t>
            </a:r>
          </a:p>
          <a:p>
            <a:r>
              <a:rPr lang="en-US" dirty="0" smtClean="0"/>
              <a:t>5¢ or $0.05</a:t>
            </a:r>
          </a:p>
          <a:p>
            <a:r>
              <a:rPr lang="en-US" dirty="0" smtClean="0"/>
              <a:t>20 nickels makes a dollar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 rot="16200000">
            <a:off x="7167415" y="2742149"/>
            <a:ext cx="593793" cy="87426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83828" y="3494151"/>
            <a:ext cx="2116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penny</a:t>
            </a:r>
          </a:p>
          <a:p>
            <a:r>
              <a:rPr lang="en-US" dirty="0" smtClean="0"/>
              <a:t>1¢ or $0.01</a:t>
            </a:r>
          </a:p>
          <a:p>
            <a:r>
              <a:rPr lang="en-US" dirty="0" smtClean="0"/>
              <a:t>100 pennies makes a dollar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r>
              <a:rPr lang="en-US" dirty="0" smtClean="0"/>
              <a:t>A Penny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r>
              <a:rPr lang="en-US" dirty="0" smtClean="0"/>
              <a:t>A Quarter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r>
              <a:rPr lang="en-US" dirty="0" smtClean="0"/>
              <a:t>A </a:t>
            </a:r>
            <a:r>
              <a:rPr lang="en-US" dirty="0" err="1" smtClean="0"/>
              <a:t>Nickle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r>
              <a:rPr lang="en-US" dirty="0" smtClean="0"/>
              <a:t>Two Quarters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r>
              <a:rPr lang="en-US" dirty="0" smtClean="0"/>
              <a:t>A Dime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8"/>
          </p:nvPr>
        </p:nvSpPr>
        <p:spPr>
          <a:xfrm>
            <a:off x="4800600" y="1874982"/>
            <a:ext cx="3059544" cy="639618"/>
          </a:xfrm>
        </p:spPr>
        <p:txBody>
          <a:bodyPr>
            <a:normAutofit lnSpcReduction="10000"/>
          </a:bodyPr>
          <a:lstStyle>
            <a:extLst/>
          </a:lstStyle>
          <a:p>
            <a:r>
              <a:rPr lang="en-US" dirty="0" err="1" smtClean="0"/>
              <a:t>gdg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body" sz="quarter" idx="19"/>
          </p:nvPr>
        </p:nvSpPr>
        <p:spPr>
          <a:xfrm>
            <a:off x="4800599" y="2866191"/>
            <a:ext cx="3059545" cy="754464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/>
              <a:t>.</a:t>
            </a:r>
          </a:p>
        </p:txBody>
      </p:sp>
      <p:sp>
        <p:nvSpPr>
          <p:cNvPr id="10" name="Rectangle 10"/>
          <p:cNvSpPr>
            <a:spLocks noGrp="1"/>
          </p:cNvSpPr>
          <p:nvPr>
            <p:ph type="body" sz="quarter" idx="20"/>
          </p:nvPr>
        </p:nvSpPr>
        <p:spPr>
          <a:xfrm>
            <a:off x="4800600" y="3886199"/>
            <a:ext cx="3059544" cy="658091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21"/>
          </p:nvPr>
        </p:nvSpPr>
        <p:spPr>
          <a:xfrm>
            <a:off x="4800599" y="4800599"/>
            <a:ext cx="3207327" cy="722746"/>
          </a:xfrm>
        </p:spPr>
        <p:txBody>
          <a:bodyPr>
            <a:normAutofit/>
          </a:bodyPr>
          <a:lstStyle>
            <a:extLst/>
          </a:lstStyle>
          <a:p>
            <a:r>
              <a:rPr lang="en-US" smtClean="0"/>
              <a:t>.</a:t>
            </a:r>
            <a:endParaRPr lang="en-US" dirty="0"/>
          </a:p>
        </p:txBody>
      </p:sp>
      <p:pic>
        <p:nvPicPr>
          <p:cNvPr id="13" name="Picture 12" descr="dim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6" y="1919825"/>
            <a:ext cx="1129717" cy="559546"/>
          </a:xfrm>
          <a:prstGeom prst="rect">
            <a:avLst/>
          </a:prstGeom>
        </p:spPr>
      </p:pic>
      <p:pic>
        <p:nvPicPr>
          <p:cNvPr id="15" name="Picture 14" descr="quar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6" y="4800599"/>
            <a:ext cx="1445489" cy="722745"/>
          </a:xfrm>
          <a:prstGeom prst="rect">
            <a:avLst/>
          </a:prstGeom>
        </p:spPr>
      </p:pic>
      <p:pic>
        <p:nvPicPr>
          <p:cNvPr id="18" name="Picture 17" descr="fbnickel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78" y="2971800"/>
            <a:ext cx="1337565" cy="5873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50235" y="120656"/>
            <a:ext cx="73881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Match the word to the</a:t>
            </a:r>
          </a:p>
          <a:p>
            <a:pPr algn="ctr"/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picture: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6" y="3923784"/>
            <a:ext cx="1191087" cy="62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833960" y="5715000"/>
            <a:ext cx="3242066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03" y="5754253"/>
            <a:ext cx="630097" cy="6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48" y="5754255"/>
            <a:ext cx="630097" cy="6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4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4416"/>
            <a:ext cx="91440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if you want to 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shopping in America!</a:t>
            </a:r>
          </a:p>
          <a:p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if you want to learn </a:t>
            </a:r>
          </a:p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American dollars again.</a:t>
            </a:r>
          </a:p>
          <a:p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here if you want to learn 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American coin system again.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87" y="2782590"/>
            <a:ext cx="752154" cy="1062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841" y="2782590"/>
            <a:ext cx="752154" cy="1062567"/>
          </a:xfrm>
          <a:prstGeom prst="rect">
            <a:avLst/>
          </a:prstGeom>
        </p:spPr>
      </p:pic>
      <p:pic>
        <p:nvPicPr>
          <p:cNvPr id="5" name="Picture 4" descr="sizecoin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55" y="5040793"/>
            <a:ext cx="2109925" cy="10852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57" y="339365"/>
            <a:ext cx="1851738" cy="136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6404257" y="339365"/>
            <a:ext cx="1851738" cy="1369293"/>
          </a:xfrm>
          <a:prstGeom prst="actionButtonBlan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6751687" y="2782590"/>
            <a:ext cx="1504308" cy="1062567"/>
          </a:xfrm>
          <a:prstGeom prst="actionButtonBlan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6824955" y="5040793"/>
            <a:ext cx="2109925" cy="1085297"/>
          </a:xfrm>
          <a:prstGeom prst="actionButtonBlan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>
          <a:xfrm>
            <a:off x="6404257" y="339365"/>
            <a:ext cx="1851738" cy="1369293"/>
          </a:xfrm>
          <a:prstGeom prst="actionButtonBlan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5" action="ppaction://hlinksldjump" highlightClick="1"/>
          </p:cNvPr>
          <p:cNvSpPr/>
          <p:nvPr/>
        </p:nvSpPr>
        <p:spPr>
          <a:xfrm>
            <a:off x="6751687" y="2782590"/>
            <a:ext cx="1504308" cy="1062567"/>
          </a:xfrm>
          <a:prstGeom prst="actionButtonBlan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6" action="ppaction://hlinksldjump" highlightClick="1"/>
          </p:cNvPr>
          <p:cNvSpPr/>
          <p:nvPr/>
        </p:nvSpPr>
        <p:spPr>
          <a:xfrm>
            <a:off x="6824955" y="5040793"/>
            <a:ext cx="2109925" cy="1085297"/>
          </a:xfrm>
          <a:prstGeom prst="actionButtonBlan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826" y="142231"/>
            <a:ext cx="89140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This notebook costs $0.75.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10" descr="dollar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-126"/>
          <a:stretch/>
        </p:blipFill>
        <p:spPr>
          <a:xfrm>
            <a:off x="1371552" y="3479953"/>
            <a:ext cx="1713377" cy="724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929" y="3479953"/>
            <a:ext cx="701414" cy="724806"/>
          </a:xfrm>
          <a:prstGeom prst="rect">
            <a:avLst/>
          </a:prstGeom>
        </p:spPr>
      </p:pic>
      <p:pic>
        <p:nvPicPr>
          <p:cNvPr id="9" name="Content Placeholder 10" descr="dollar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-126"/>
          <a:stretch/>
        </p:blipFill>
        <p:spPr>
          <a:xfrm>
            <a:off x="1371552" y="5584560"/>
            <a:ext cx="1713377" cy="724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46729" y="3623692"/>
            <a:ext cx="175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No, try again!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46729" y="5762296"/>
            <a:ext cx="145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try again!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357" y="1246369"/>
            <a:ext cx="1843170" cy="18846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222" y="4457752"/>
            <a:ext cx="701414" cy="6921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55" y="4457752"/>
            <a:ext cx="701414" cy="6921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552" y="4463853"/>
            <a:ext cx="701414" cy="692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7767" y="3479953"/>
            <a:ext cx="300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769" y="4457752"/>
            <a:ext cx="289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b.)</a:t>
            </a:r>
            <a:endParaRPr lang="en-US" dirty="0"/>
          </a:p>
        </p:txBody>
      </p:sp>
      <p:pic>
        <p:nvPicPr>
          <p:cNvPr id="1026" name="Picture 2" descr="https://encrypted-tbn0.gstatic.com/images?q=tbn:ANd9GcSqjaQQtt99u0NJOPZOpmhbKdZWDvofj3_fIUt_CDfnlaL41EPx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38" y="4316779"/>
            <a:ext cx="1159189" cy="9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7767" y="5623797"/>
            <a:ext cx="25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c.) 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007658" y="5946962"/>
            <a:ext cx="914400" cy="69353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noteb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3053" y="299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542" y="1766656"/>
            <a:ext cx="1639796" cy="1503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294" y="142231"/>
            <a:ext cx="8461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 ice cream cone costs $1.25.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10" descr="dollar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-126"/>
          <a:stretch/>
        </p:blipFill>
        <p:spPr>
          <a:xfrm>
            <a:off x="1371552" y="3672932"/>
            <a:ext cx="1713377" cy="724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929" y="3672932"/>
            <a:ext cx="701414" cy="692103"/>
          </a:xfrm>
          <a:prstGeom prst="rect">
            <a:avLst/>
          </a:prstGeom>
        </p:spPr>
      </p:pic>
      <p:pic>
        <p:nvPicPr>
          <p:cNvPr id="7" name="Content Placeholder 5" descr="fiv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-303" r="-235"/>
          <a:stretch/>
        </p:blipFill>
        <p:spPr>
          <a:xfrm>
            <a:off x="1371552" y="4739911"/>
            <a:ext cx="1652089" cy="715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3641" y="4739911"/>
            <a:ext cx="715196" cy="715196"/>
          </a:xfrm>
          <a:prstGeom prst="rect">
            <a:avLst/>
          </a:prstGeom>
        </p:spPr>
      </p:pic>
      <p:pic>
        <p:nvPicPr>
          <p:cNvPr id="9" name="Content Placeholder 10" descr="dollar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-126"/>
          <a:stretch/>
        </p:blipFill>
        <p:spPr>
          <a:xfrm>
            <a:off x="1371552" y="5748302"/>
            <a:ext cx="1713377" cy="724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147" y="5748302"/>
            <a:ext cx="715196" cy="715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49600" y="4924577"/>
            <a:ext cx="188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No, try again!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4556" y="5946963"/>
            <a:ext cx="145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try again!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2156" y="3672932"/>
            <a:ext cx="31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a.)</a:t>
            </a:r>
            <a:endParaRPr lang="en-US" dirty="0"/>
          </a:p>
        </p:txBody>
      </p:sp>
      <p:pic>
        <p:nvPicPr>
          <p:cNvPr id="22" name="Picture 2" descr="https://encrypted-tbn0.gstatic.com/images?q=tbn:ANd9GcSqjaQQtt99u0NJOPZOpmhbKdZWDvofj3_fIUt_CDfnlaL41EPx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43" y="3571197"/>
            <a:ext cx="1159189" cy="9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32156" y="4774343"/>
            <a:ext cx="285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b.)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2156" y="5782734"/>
            <a:ext cx="294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c.)</a:t>
            </a:r>
            <a:endParaRPr lang="en-US" dirty="0"/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007658" y="5946962"/>
            <a:ext cx="914400" cy="69353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cec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9293" y="306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65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4">
                <a:lumMod val="40000"/>
                <a:lumOff val="60000"/>
              </a:schemeClr>
            </a:gs>
            <a:gs pos="100000">
              <a:schemeClr val="bg1"/>
            </a:gs>
            <a:gs pos="84000">
              <a:schemeClr val="accent4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826" y="142231"/>
            <a:ext cx="89140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chocolate bar costs $2.00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10" descr="dollar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-126"/>
          <a:stretch/>
        </p:blipFill>
        <p:spPr>
          <a:xfrm>
            <a:off x="1146031" y="3242969"/>
            <a:ext cx="1713377" cy="724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604" y="5767522"/>
            <a:ext cx="715196" cy="715196"/>
          </a:xfrm>
          <a:prstGeom prst="rect">
            <a:avLst/>
          </a:prstGeom>
        </p:spPr>
      </p:pic>
      <p:pic>
        <p:nvPicPr>
          <p:cNvPr id="9" name="Content Placeholder 10" descr="dollar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-126"/>
          <a:stretch/>
        </p:blipFill>
        <p:spPr>
          <a:xfrm>
            <a:off x="1146031" y="5757912"/>
            <a:ext cx="1713377" cy="724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408" y="5767522"/>
            <a:ext cx="715196" cy="715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30359" y="4555245"/>
            <a:ext cx="188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No, try again!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4556" y="5946963"/>
            <a:ext cx="145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try again!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7450" y="1175149"/>
            <a:ext cx="2237530" cy="1535722"/>
          </a:xfrm>
          <a:prstGeom prst="rect">
            <a:avLst/>
          </a:prstGeom>
        </p:spPr>
      </p:pic>
      <p:pic>
        <p:nvPicPr>
          <p:cNvPr id="22" name="Content Placeholder 10" descr="dollar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-126"/>
          <a:stretch/>
        </p:blipFill>
        <p:spPr>
          <a:xfrm>
            <a:off x="2859408" y="3242969"/>
            <a:ext cx="1713377" cy="724806"/>
          </a:xfrm>
          <a:prstGeom prst="rect">
            <a:avLst/>
          </a:prstGeom>
        </p:spPr>
      </p:pic>
      <p:pic>
        <p:nvPicPr>
          <p:cNvPr id="23" name="Content Placeholder 5" descr="twenty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" r="-19"/>
          <a:stretch/>
        </p:blipFill>
        <p:spPr>
          <a:xfrm>
            <a:off x="1146031" y="4489163"/>
            <a:ext cx="1652089" cy="689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991" y="3242969"/>
            <a:ext cx="387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a.)</a:t>
            </a:r>
          </a:p>
          <a:p>
            <a:endParaRPr lang="en-US" dirty="0"/>
          </a:p>
        </p:txBody>
      </p:sp>
      <p:pic>
        <p:nvPicPr>
          <p:cNvPr id="15" name="Picture 2" descr="https://encrypted-tbn0.gstatic.com/images?q=tbn:ANd9GcSqjaQQtt99u0NJOPZOpmhbKdZWDvofj3_fIUt_CDfnlaL41EPx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56" y="3219725"/>
            <a:ext cx="1159189" cy="9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8991" y="4403324"/>
            <a:ext cx="2636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b.)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8992" y="5690586"/>
            <a:ext cx="37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c.)</a:t>
            </a:r>
          </a:p>
          <a:p>
            <a:endParaRPr lang="en-US" dirty="0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007658" y="5815277"/>
            <a:ext cx="914400" cy="69353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543" y="299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8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4">
                <a:lumMod val="40000"/>
                <a:lumOff val="60000"/>
              </a:schemeClr>
            </a:gs>
            <a:gs pos="100000">
              <a:schemeClr val="bg1"/>
            </a:gs>
            <a:gs pos="84000">
              <a:schemeClr val="accent4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826" y="142231"/>
            <a:ext cx="89140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cheeseburger costs $5.20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604" y="5767522"/>
            <a:ext cx="715196" cy="715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408" y="5767522"/>
            <a:ext cx="715196" cy="715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43674" y="3720544"/>
            <a:ext cx="175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No, try again!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43674" y="4911143"/>
            <a:ext cx="188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No, try again!</a:t>
            </a:r>
            <a:endParaRPr lang="en-US" dirty="0"/>
          </a:p>
        </p:txBody>
      </p:sp>
      <p:pic>
        <p:nvPicPr>
          <p:cNvPr id="14" name="Content Placeholder 5" descr="fiv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-303" r="-235"/>
          <a:stretch/>
        </p:blipFill>
        <p:spPr>
          <a:xfrm>
            <a:off x="1218036" y="4739911"/>
            <a:ext cx="1652089" cy="715196"/>
          </a:xfrm>
          <a:prstGeom prst="rect">
            <a:avLst/>
          </a:prstGeom>
        </p:spPr>
      </p:pic>
      <p:pic>
        <p:nvPicPr>
          <p:cNvPr id="15" name="Content Placeholder 5" descr="fiv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-303" r="-235"/>
          <a:stretch/>
        </p:blipFill>
        <p:spPr>
          <a:xfrm>
            <a:off x="1218036" y="3559159"/>
            <a:ext cx="1652089" cy="715196"/>
          </a:xfrm>
          <a:prstGeom prst="rect">
            <a:avLst/>
          </a:prstGeom>
        </p:spPr>
      </p:pic>
      <p:pic>
        <p:nvPicPr>
          <p:cNvPr id="16" name="Content Placeholder 5" descr="fiv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-303" r="-235"/>
          <a:stretch/>
        </p:blipFill>
        <p:spPr>
          <a:xfrm>
            <a:off x="1218036" y="5767522"/>
            <a:ext cx="1652089" cy="715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408" y="3559159"/>
            <a:ext cx="701414" cy="6921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125" y="4739911"/>
            <a:ext cx="724818" cy="715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196" y="1065561"/>
            <a:ext cx="2165824" cy="1878246"/>
          </a:xfrm>
          <a:prstGeom prst="rect">
            <a:avLst/>
          </a:prstGeom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007658" y="5820249"/>
            <a:ext cx="914400" cy="69353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https://encrypted-tbn0.gstatic.com/images?q=tbn:ANd9GcSqjaQQtt99u0NJOPZOpmhbKdZWDvofj3_fIUt_CDfnlaL41EPx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55" y="5562840"/>
            <a:ext cx="1159189" cy="9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113" y="3471169"/>
            <a:ext cx="292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a.)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0113" y="4634144"/>
            <a:ext cx="3142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b.)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0113" y="5681709"/>
            <a:ext cx="366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c.)</a:t>
            </a:r>
          </a:p>
          <a:p>
            <a:endParaRPr lang="en-US" dirty="0"/>
          </a:p>
        </p:txBody>
      </p: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826" y="299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46" y="6064250"/>
            <a:ext cx="752154" cy="7937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31999" y="693973"/>
            <a:ext cx="5143501" cy="286232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5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008000"/>
                  </a:solidFill>
                </a:uFill>
              </a:rPr>
              <a:t>Objectives</a:t>
            </a:r>
            <a:r>
              <a:rPr lang="en-US" sz="90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008000"/>
                  </a:solidFill>
                </a:uFill>
              </a:rPr>
              <a:t>:</a:t>
            </a:r>
            <a:endParaRPr lang="en-US" sz="90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uFill>
                <a:solidFill>
                  <a:srgbClr val="008000"/>
                </a:solidFill>
              </a:u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1999" y="2331291"/>
            <a:ext cx="5143501" cy="39703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-Students will be able to communicate effectively in social and academic settings. </a:t>
            </a:r>
          </a:p>
          <a:p>
            <a:endParaRPr lang="en-US" sz="2800" b="1" dirty="0"/>
          </a:p>
          <a:p>
            <a:r>
              <a:rPr lang="en-US" sz="2800" b="1" dirty="0" smtClean="0"/>
              <a:t>-Students will be able to identify and count money.</a:t>
            </a:r>
          </a:p>
          <a:p>
            <a:endParaRPr lang="en-US" sz="2800" b="1" dirty="0"/>
          </a:p>
          <a:p>
            <a:endParaRPr lang="en-US" sz="28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46" y="5270500"/>
            <a:ext cx="752154" cy="7937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46" y="4476750"/>
            <a:ext cx="752154" cy="793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46" y="3683000"/>
            <a:ext cx="752154" cy="7937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46" y="2889250"/>
            <a:ext cx="752154" cy="7937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46" y="2095500"/>
            <a:ext cx="752154" cy="7937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46" y="1334559"/>
            <a:ext cx="752154" cy="7937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46" y="693973"/>
            <a:ext cx="752154" cy="7937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846" y="-64266"/>
            <a:ext cx="752154" cy="7937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4250"/>
            <a:ext cx="752154" cy="7937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0500"/>
            <a:ext cx="752154" cy="7937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6750"/>
            <a:ext cx="752154" cy="7937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3000"/>
            <a:ext cx="752154" cy="793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9250"/>
            <a:ext cx="752154" cy="793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0"/>
            <a:ext cx="752154" cy="793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559"/>
            <a:ext cx="752154" cy="793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3973"/>
            <a:ext cx="752154" cy="7937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266"/>
            <a:ext cx="752154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456" y="252961"/>
            <a:ext cx="65643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AWESOME JOB!!</a:t>
            </a:r>
            <a:endParaRPr lang="en-US" sz="7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1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5" y="259931"/>
            <a:ext cx="9133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</a:rPr>
              <a:t>RESOURCES:</a:t>
            </a:r>
            <a:endParaRPr lang="en-US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763" y="1393794"/>
            <a:ext cx="76665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r>
              <a:rPr lang="en-US" sz="1600" dirty="0" smtClean="0">
                <a:hlinkClick r:id="rId2"/>
              </a:rPr>
              <a:t>www.prezi.com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currencyguide.eu/usd-en/1usd-en.html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currencyguide.eu/usd-en/5usd-en.html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currencyguide.eu/usd-en/10usd-en.html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currencyguide.eu/usd-en/20usd-en.html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</a:t>
            </a:r>
            <a:r>
              <a:rPr lang="en-US" sz="1600" dirty="0" smtClean="0">
                <a:hlinkClick r:id="rId7"/>
              </a:rPr>
              <a:t>currencyguide.eu/usd-en/50usd-en.html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</a:t>
            </a:r>
            <a:r>
              <a:rPr lang="en-US" sz="1600" dirty="0" smtClean="0">
                <a:hlinkClick r:id="rId8"/>
              </a:rPr>
              <a:t>currencyguide.eu/usd-en/100usd-en.html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9"/>
              </a:rPr>
              <a:t>www.clker.com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10"/>
              </a:rPr>
              <a:t>http</a:t>
            </a:r>
            <a:r>
              <a:rPr lang="en-US" sz="1600" dirty="0">
                <a:hlinkClick r:id="rId10"/>
              </a:rPr>
              <a:t>://coins.about.com/od/worldcoins/ig/World-Coins-Gallery-Index/American-Money---</a:t>
            </a:r>
            <a:r>
              <a:rPr lang="en-US" sz="1600" dirty="0" smtClean="0">
                <a:hlinkClick r:id="rId10"/>
              </a:rPr>
              <a:t>Coins.htm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11"/>
              </a:rPr>
              <a:t>http</a:t>
            </a:r>
            <a:r>
              <a:rPr lang="en-US" sz="1600" dirty="0">
                <a:hlinkClick r:id="rId11"/>
              </a:rPr>
              <a:t>://www.clipartguide.com/_</a:t>
            </a:r>
            <a:r>
              <a:rPr lang="en-US" sz="1600" dirty="0" smtClean="0">
                <a:hlinkClick r:id="rId11"/>
              </a:rPr>
              <a:t>pages/0511-0810-0602-1322.html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12"/>
              </a:rPr>
              <a:t>http</a:t>
            </a:r>
            <a:r>
              <a:rPr lang="en-US" sz="1600" dirty="0">
                <a:hlinkClick r:id="rId12"/>
              </a:rPr>
              <a:t>://</a:t>
            </a:r>
            <a:r>
              <a:rPr lang="en-US" sz="1600" dirty="0" smtClean="0">
                <a:hlinkClick r:id="rId12"/>
              </a:rPr>
              <a:t>www.clker.com/clipart-money-4.html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13"/>
              </a:rPr>
              <a:t>http</a:t>
            </a:r>
            <a:r>
              <a:rPr lang="en-US" sz="1600" dirty="0">
                <a:hlinkClick r:id="rId13"/>
              </a:rPr>
              <a:t>://</a:t>
            </a:r>
            <a:r>
              <a:rPr lang="en-US" sz="1600" dirty="0" smtClean="0">
                <a:hlinkClick r:id="rId13"/>
              </a:rPr>
              <a:t>www.mycutegraphics.com/graphics/school/supplies/red-spiral-notebook.html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14"/>
              </a:rPr>
              <a:t>http</a:t>
            </a:r>
            <a:r>
              <a:rPr lang="en-US" sz="1600" dirty="0">
                <a:hlinkClick r:id="rId14"/>
              </a:rPr>
              <a:t>://</a:t>
            </a:r>
            <a:r>
              <a:rPr lang="en-US" sz="1600" dirty="0" smtClean="0">
                <a:hlinkClick r:id="rId14"/>
              </a:rPr>
              <a:t>www.clipartbest.com/cartoon-smiley-face-with-thumbs-up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15"/>
              </a:rPr>
              <a:t>http</a:t>
            </a:r>
            <a:r>
              <a:rPr lang="en-US" sz="1600" dirty="0">
                <a:hlinkClick r:id="rId15"/>
              </a:rPr>
              <a:t>://</a:t>
            </a:r>
            <a:r>
              <a:rPr lang="en-US" sz="1600" dirty="0" smtClean="0">
                <a:hlinkClick r:id="rId15"/>
              </a:rPr>
              <a:t>www.clipartbest.com/clipart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16"/>
              </a:rPr>
              <a:t>http</a:t>
            </a:r>
            <a:r>
              <a:rPr lang="en-US" sz="1600" dirty="0">
                <a:hlinkClick r:id="rId16"/>
              </a:rPr>
              <a:t>://</a:t>
            </a:r>
            <a:r>
              <a:rPr lang="en-US" sz="1600" dirty="0" smtClean="0">
                <a:hlinkClick r:id="rId16"/>
              </a:rPr>
              <a:t>www.clipartbest.com/clipart-of-candy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17"/>
              </a:rPr>
              <a:t>http</a:t>
            </a:r>
            <a:r>
              <a:rPr lang="en-US" sz="1600" dirty="0">
                <a:hlinkClick r:id="rId17"/>
              </a:rPr>
              <a:t>://</a:t>
            </a:r>
            <a:r>
              <a:rPr lang="en-US" sz="1600" dirty="0" smtClean="0">
                <a:hlinkClick r:id="rId17"/>
              </a:rPr>
              <a:t>www.clipartof.com/portfolio/seamartini/illustration/cheeseburger-1246534.html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smtClean="0">
                <a:hlinkClick r:id="rId18"/>
              </a:rPr>
              <a:t>http</a:t>
            </a:r>
            <a:r>
              <a:rPr lang="en-US" sz="1600" dirty="0">
                <a:hlinkClick r:id="rId18"/>
              </a:rPr>
              <a:t>://</a:t>
            </a:r>
            <a:r>
              <a:rPr lang="en-US" sz="1600" dirty="0" smtClean="0">
                <a:hlinkClick r:id="rId18"/>
              </a:rPr>
              <a:t>www.business2community.com/b2b-marketing/b2b-marketing-tips-painting-future-like-playing-fireworks-0730027</a:t>
            </a:r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1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16290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on the image below </a:t>
            </a:r>
          </a:p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you are ready to start learning about money!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131" y="3855611"/>
            <a:ext cx="2163396" cy="2360068"/>
          </a:xfrm>
          <a:prstGeom prst="rect">
            <a:avLst/>
          </a:prstGeom>
        </p:spPr>
      </p:pic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3494131" y="3855611"/>
            <a:ext cx="2163396" cy="2360068"/>
          </a:xfrm>
          <a:prstGeom prst="actionButtonBlan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23875"/>
            <a:ext cx="7886700" cy="57626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8"/>
            <a:ext cx="8229600" cy="1566862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8000"/>
                </a:solidFill>
              </a:rPr>
              <a:t>One Dollar</a:t>
            </a:r>
            <a:br>
              <a:rPr lang="en-US" sz="8000" dirty="0" smtClean="0">
                <a:solidFill>
                  <a:srgbClr val="008000"/>
                </a:solidFill>
              </a:rPr>
            </a:br>
            <a:r>
              <a:rPr lang="en-US" sz="8000" dirty="0" smtClean="0">
                <a:solidFill>
                  <a:srgbClr val="008000"/>
                </a:solidFill>
              </a:rPr>
              <a:t>$1.00</a:t>
            </a:r>
            <a:endParaRPr lang="en-US" sz="80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75" y="523875"/>
            <a:ext cx="752154" cy="1062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346" y="523875"/>
            <a:ext cx="752154" cy="1062567"/>
          </a:xfrm>
          <a:prstGeom prst="rect">
            <a:avLst/>
          </a:prstGeom>
        </p:spPr>
      </p:pic>
      <p:pic>
        <p:nvPicPr>
          <p:cNvPr id="11" name="Content Placeholder 10" descr="dollar.jpe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-126"/>
          <a:stretch/>
        </p:blipFill>
        <p:spPr>
          <a:xfrm>
            <a:off x="685800" y="2779714"/>
            <a:ext cx="7914463" cy="3348036"/>
          </a:xfrm>
        </p:spPr>
      </p:pic>
    </p:spTree>
    <p:extLst>
      <p:ext uri="{BB962C8B-B14F-4D97-AF65-F5344CB8AC3E}">
        <p14:creationId xmlns:p14="http://schemas.microsoft.com/office/powerpoint/2010/main" val="36184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23874"/>
            <a:ext cx="7886700" cy="57626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8"/>
            <a:ext cx="8229600" cy="1566862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8000"/>
                </a:solidFill>
              </a:rPr>
              <a:t>Five Dollars</a:t>
            </a:r>
            <a:br>
              <a:rPr lang="en-US" sz="8000" dirty="0" smtClean="0">
                <a:solidFill>
                  <a:srgbClr val="008000"/>
                </a:solidFill>
              </a:rPr>
            </a:br>
            <a:r>
              <a:rPr lang="en-US" sz="8000" dirty="0" smtClean="0">
                <a:solidFill>
                  <a:srgbClr val="008000"/>
                </a:solidFill>
              </a:rPr>
              <a:t>$5.00</a:t>
            </a:r>
            <a:endParaRPr lang="en-US" sz="80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2391"/>
            <a:ext cx="752154" cy="1062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346" y="523875"/>
            <a:ext cx="752154" cy="1062567"/>
          </a:xfrm>
          <a:prstGeom prst="rect">
            <a:avLst/>
          </a:prstGeom>
        </p:spPr>
      </p:pic>
      <p:pic>
        <p:nvPicPr>
          <p:cNvPr id="6" name="Content Placeholder 5" descr="five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-303" r="-235"/>
          <a:stretch/>
        </p:blipFill>
        <p:spPr>
          <a:xfrm>
            <a:off x="685800" y="2872317"/>
            <a:ext cx="7886700" cy="3414182"/>
          </a:xfrm>
        </p:spPr>
      </p:pic>
    </p:spTree>
    <p:extLst>
      <p:ext uri="{BB962C8B-B14F-4D97-AF65-F5344CB8AC3E}">
        <p14:creationId xmlns:p14="http://schemas.microsoft.com/office/powerpoint/2010/main" val="10294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23875"/>
            <a:ext cx="7886700" cy="57626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8"/>
            <a:ext cx="8229600" cy="1566862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8000"/>
                </a:solidFill>
              </a:rPr>
              <a:t>Ten Dollars</a:t>
            </a:r>
            <a:br>
              <a:rPr lang="en-US" sz="8000" dirty="0" smtClean="0">
                <a:solidFill>
                  <a:srgbClr val="008000"/>
                </a:solidFill>
              </a:rPr>
            </a:br>
            <a:r>
              <a:rPr lang="en-US" sz="8000" dirty="0" smtClean="0">
                <a:solidFill>
                  <a:srgbClr val="008000"/>
                </a:solidFill>
              </a:rPr>
              <a:t>$10.00</a:t>
            </a:r>
            <a:endParaRPr lang="en-US" sz="80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23875"/>
            <a:ext cx="752154" cy="1062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271" y="522817"/>
            <a:ext cx="752154" cy="1062567"/>
          </a:xfrm>
          <a:prstGeom prst="rect">
            <a:avLst/>
          </a:prstGeom>
        </p:spPr>
      </p:pic>
      <p:pic>
        <p:nvPicPr>
          <p:cNvPr id="6" name="Content Placeholder 5" descr="ten.jpe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r="-23"/>
          <a:stretch/>
        </p:blipFill>
        <p:spPr>
          <a:xfrm>
            <a:off x="685800" y="2966509"/>
            <a:ext cx="7886700" cy="3319991"/>
          </a:xfrm>
        </p:spPr>
      </p:pic>
    </p:spTree>
    <p:extLst>
      <p:ext uri="{BB962C8B-B14F-4D97-AF65-F5344CB8AC3E}">
        <p14:creationId xmlns:p14="http://schemas.microsoft.com/office/powerpoint/2010/main" val="11023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23875"/>
            <a:ext cx="7886700" cy="57626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8"/>
            <a:ext cx="8229600" cy="1566862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8000"/>
                </a:solidFill>
              </a:rPr>
              <a:t>Twenty Dollars</a:t>
            </a:r>
            <a:br>
              <a:rPr lang="en-US" sz="8000" dirty="0" smtClean="0">
                <a:solidFill>
                  <a:srgbClr val="008000"/>
                </a:solidFill>
              </a:rPr>
            </a:br>
            <a:r>
              <a:rPr lang="en-US" sz="8000" dirty="0" smtClean="0">
                <a:solidFill>
                  <a:srgbClr val="008000"/>
                </a:solidFill>
              </a:rPr>
              <a:t>$20.00</a:t>
            </a:r>
            <a:endParaRPr lang="en-US" sz="80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23875"/>
            <a:ext cx="752154" cy="1062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271" y="522817"/>
            <a:ext cx="752154" cy="1062567"/>
          </a:xfrm>
          <a:prstGeom prst="rect">
            <a:avLst/>
          </a:prstGeom>
        </p:spPr>
      </p:pic>
      <p:pic>
        <p:nvPicPr>
          <p:cNvPr id="6" name="Content Placeholder 5" descr="twenty.jpe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" r="-19"/>
          <a:stretch/>
        </p:blipFill>
        <p:spPr>
          <a:xfrm>
            <a:off x="685800" y="2997200"/>
            <a:ext cx="7886700" cy="3289300"/>
          </a:xfrm>
        </p:spPr>
      </p:pic>
    </p:spTree>
    <p:extLst>
      <p:ext uri="{BB962C8B-B14F-4D97-AF65-F5344CB8AC3E}">
        <p14:creationId xmlns:p14="http://schemas.microsoft.com/office/powerpoint/2010/main" val="22834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23875"/>
            <a:ext cx="7886700" cy="57626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8"/>
            <a:ext cx="8229600" cy="1566862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8000"/>
                </a:solidFill>
              </a:rPr>
              <a:t>Fifty Dollars</a:t>
            </a:r>
            <a:br>
              <a:rPr lang="en-US" sz="8000" dirty="0" smtClean="0">
                <a:solidFill>
                  <a:srgbClr val="008000"/>
                </a:solidFill>
              </a:rPr>
            </a:br>
            <a:r>
              <a:rPr lang="en-US" sz="8000" dirty="0" smtClean="0">
                <a:solidFill>
                  <a:srgbClr val="008000"/>
                </a:solidFill>
              </a:rPr>
              <a:t>$50.00</a:t>
            </a:r>
            <a:endParaRPr lang="en-US" sz="80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23875"/>
            <a:ext cx="752154" cy="1062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271" y="522817"/>
            <a:ext cx="752154" cy="1062567"/>
          </a:xfrm>
          <a:prstGeom prst="rect">
            <a:avLst/>
          </a:prstGeom>
        </p:spPr>
      </p:pic>
      <p:pic>
        <p:nvPicPr>
          <p:cNvPr id="6" name="Content Placeholder 5" descr="fifty.jpe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4981" r="1446" b="3823"/>
          <a:stretch/>
        </p:blipFill>
        <p:spPr>
          <a:xfrm>
            <a:off x="710467" y="2973488"/>
            <a:ext cx="7862033" cy="3313012"/>
          </a:xfrm>
        </p:spPr>
      </p:pic>
    </p:spTree>
    <p:extLst>
      <p:ext uri="{BB962C8B-B14F-4D97-AF65-F5344CB8AC3E}">
        <p14:creationId xmlns:p14="http://schemas.microsoft.com/office/powerpoint/2010/main" val="24359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23875"/>
            <a:ext cx="7886700" cy="57626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8"/>
            <a:ext cx="8229600" cy="1566862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8000"/>
                </a:solidFill>
              </a:rPr>
              <a:t>One hundred Dollars</a:t>
            </a:r>
            <a:br>
              <a:rPr lang="en-US" sz="8000" dirty="0" smtClean="0">
                <a:solidFill>
                  <a:srgbClr val="008000"/>
                </a:solidFill>
              </a:rPr>
            </a:br>
            <a:r>
              <a:rPr lang="en-US" sz="8000" dirty="0" smtClean="0">
                <a:solidFill>
                  <a:srgbClr val="008000"/>
                </a:solidFill>
              </a:rPr>
              <a:t>$100.00</a:t>
            </a:r>
            <a:endParaRPr lang="en-US" sz="80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855259"/>
            <a:ext cx="752154" cy="1062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973" y="1855259"/>
            <a:ext cx="752154" cy="1062567"/>
          </a:xfrm>
          <a:prstGeom prst="rect">
            <a:avLst/>
          </a:prstGeom>
        </p:spPr>
      </p:pic>
      <p:pic>
        <p:nvPicPr>
          <p:cNvPr id="8" name="Content Placeholder 7" descr="hundo.jpe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r="1046"/>
          <a:stretch/>
        </p:blipFill>
        <p:spPr>
          <a:xfrm>
            <a:off x="685800" y="2917826"/>
            <a:ext cx="7869298" cy="3368674"/>
          </a:xfrm>
        </p:spPr>
      </p:pic>
    </p:spTree>
    <p:extLst>
      <p:ext uri="{BB962C8B-B14F-4D97-AF65-F5344CB8AC3E}">
        <p14:creationId xmlns:p14="http://schemas.microsoft.com/office/powerpoint/2010/main" val="2792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452</Words>
  <Application>Microsoft Office PowerPoint</Application>
  <PresentationFormat>On-screen Show (4:3)</PresentationFormat>
  <Paragraphs>154</Paragraphs>
  <Slides>21</Slides>
  <Notes>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MONEY! </vt:lpstr>
      <vt:lpstr>PowerPoint Presentation</vt:lpstr>
      <vt:lpstr>PowerPoint Presentation</vt:lpstr>
      <vt:lpstr>One Dollar $1.00</vt:lpstr>
      <vt:lpstr>Five Dollars $5.00</vt:lpstr>
      <vt:lpstr>Ten Dollars $10.00</vt:lpstr>
      <vt:lpstr>Twenty Dollars $20.00</vt:lpstr>
      <vt:lpstr>Fifty Dollars $50.00</vt:lpstr>
      <vt:lpstr>One hundred Dollars $100.00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Geneseo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MONEY!</dc:title>
  <dc:creator>Emily Haggerty</dc:creator>
  <cp:lastModifiedBy>labman</cp:lastModifiedBy>
  <cp:revision>40</cp:revision>
  <dcterms:created xsi:type="dcterms:W3CDTF">2014-11-04T15:05:39Z</dcterms:created>
  <dcterms:modified xsi:type="dcterms:W3CDTF">2014-11-25T22:00:28Z</dcterms:modified>
</cp:coreProperties>
</file>