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96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11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13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15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16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17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20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14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g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22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23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audio" Target="../media/audio2.wav"/><Relationship Id="rId10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0.gif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slide" Target="slide25.xml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0.gif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slide" Target="slide26.xml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4.gif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slide" Target="slide27.xml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7.gif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slide" Target="slide28.xml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6.gif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slide" Target="slide29.xml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slide" Target="slide30.xml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slide" Target="slide33.xml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13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hyperlink" Target="http://www.google.com/url?sa=i&amp;rct=j&amp;q=&amp;esrc=s&amp;frm=1&amp;source=images&amp;cd=&amp;cad=rja&amp;docid=SoYqPAICC7BoCM&amp;tbnid=DPaQol2du-h7IM:&amp;ved=0CAQQjB0&amp;url=http://www.clker.com/clipart-183818.html&amp;ei=a2h5UqnNGaa0ygGfnYDgDA&amp;bvm=bv.55980276,d.aWc&amp;psig=AFQjCNE_EjhVLYk2TGcwxP-vvQEUiwwO2Q&amp;ust=1383774696688772" TargetMode="External"/><Relationship Id="rId2" Type="http://schemas.openxmlformats.org/officeDocument/2006/relationships/hyperlink" Target="http://www.clipartgu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www.google.com/url?sa=i&amp;rct=j&amp;q=&amp;esrc=s&amp;frm=1&amp;source=images&amp;cd=&amp;cad=rja&amp;docid=BzZNoEh7l7aUWM&amp;tbnid=vLyDZOWa374E_M:&amp;ved=0CAQQjB0&amp;url=http://www.dmitryvolokhov.info/the-uber-clock-customizable-telling-the-time-worksheetstemplates/&amp;ei=6mh5UpWMIsaIygGY44GAAg&amp;psig=AFQjCNEta8sz-HEbW0Q9cJWbSg0Fx8rqiA&amp;ust=1383774821920727" TargetMode="External"/><Relationship Id="rId5" Type="http://schemas.openxmlformats.org/officeDocument/2006/relationships/image" Target="../media/image5.WMF"/><Relationship Id="rId10" Type="http://schemas.openxmlformats.org/officeDocument/2006/relationships/image" Target="../media/image9.WMF"/><Relationship Id="rId4" Type="http://schemas.openxmlformats.org/officeDocument/2006/relationships/hyperlink" Target="http://www.google.com/url?sa=i&amp;rct=j&amp;q=&amp;esrc=s&amp;frm=1&amp;source=images&amp;cd=&amp;cad=rja&amp;docid=7z6OwZdryOI_dM&amp;tbnid=iGKp6NEJjpJ_EM:&amp;ved=0CAQQjB0&amp;url=http://do-ncs-winweb3.hlpusd.k12.ca.us/index.php/district/calendar/&amp;ei=TWd5UrzQIoykyAG7g4C4AQ&amp;bvm=bv.55980276,d.aWc&amp;psig=AFQjCNELybwyxj1VaTaJ4KcD62M3daDCLg&amp;ust=1383774408515034" TargetMode="External"/><Relationship Id="rId9" Type="http://schemas.openxmlformats.org/officeDocument/2006/relationships/hyperlink" Target="http://www.google.com/url?sa=i&amp;rct=j&amp;q=&amp;esrc=s&amp;frm=1&amp;source=images&amp;cd=&amp;cad=rja&amp;docid=foJbLlNDsYbGaM&amp;tbnid=huCcxyR76fXWqM:&amp;ved=0CAQQjB0&amp;url=http://zambia.primaryblogger.co.uk/uncategorized/owwwwwww/&amp;ei=s2h5UvD6LcvyyAG9-oBY&amp;psig=AFQjCNFooEdwZtcUzL1m04asjoLaU6m68Q&amp;ust=138377473853046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L’examen</a:t>
            </a:r>
            <a:r>
              <a:rPr lang="en-US" dirty="0" smtClean="0"/>
              <a:t> de dix </a:t>
            </a:r>
            <a:r>
              <a:rPr lang="en-US" dirty="0" err="1" smtClean="0"/>
              <a:t>semaines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FrançAIS</a:t>
            </a:r>
            <a:r>
              <a:rPr lang="en-US" dirty="0" smtClean="0"/>
              <a:t>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4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bump into someone</a:t>
            </a:r>
            <a:endParaRPr lang="en-US" sz="4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should probably say: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180702" y="3096016"/>
            <a:ext cx="263531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Merci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3119031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Oui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526598" y="3119031"/>
            <a:ext cx="2190750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Pardon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100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41919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want something, </a:t>
            </a:r>
          </a:p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should say…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469836" y="3149195"/>
            <a:ext cx="263531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Pardon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563015" y="3105936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Bien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325154" y="3082799"/>
            <a:ext cx="2990546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S’il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vous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plaît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29298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response to “Merci”</a:t>
            </a:r>
          </a:p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could be…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243044" y="3113057"/>
            <a:ext cx="263531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À plus </a:t>
            </a:r>
            <a:r>
              <a:rPr lang="en-US" sz="4000" dirty="0" err="1" smtClean="0">
                <a:solidFill>
                  <a:prstClr val="white"/>
                </a:solidFill>
              </a:rPr>
              <a:t>tard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3119031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Merci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05694" y="3134780"/>
            <a:ext cx="2190750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De </a:t>
            </a:r>
            <a:r>
              <a:rPr lang="en-US" sz="4000" dirty="0" err="1" smtClean="0">
                <a:solidFill>
                  <a:prstClr val="white"/>
                </a:solidFill>
              </a:rPr>
              <a:t>rien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3911547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91631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Bon TRAVAIL!</a:t>
            </a:r>
          </a:p>
          <a:p>
            <a:pPr marL="0" indent="0" algn="ctr">
              <a:buNone/>
            </a:pPr>
            <a:r>
              <a:rPr lang="en-US" sz="7200" dirty="0" smtClean="0"/>
              <a:t>CONTINUEZ!</a:t>
            </a:r>
            <a:endParaRPr lang="en-US" sz="72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5010150" y="5410200"/>
            <a:ext cx="1790700" cy="1219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" action="ppaction://hlinkshowjump?jump=endshow" highlightClick="1"/>
          </p:cNvPr>
          <p:cNvSpPr/>
          <p:nvPr/>
        </p:nvSpPr>
        <p:spPr>
          <a:xfrm>
            <a:off x="7177085" y="5812931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November 12th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243044" y="2895600"/>
            <a:ext cx="2924012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dix-</a:t>
            </a:r>
            <a:r>
              <a:rPr lang="en-US" sz="4000" dirty="0" err="1" smtClean="0">
                <a:solidFill>
                  <a:prstClr val="white"/>
                </a:solidFill>
              </a:rPr>
              <a:t>deux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novembre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3113057"/>
            <a:ext cx="2304274" cy="11362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</a:t>
            </a:r>
            <a:r>
              <a:rPr lang="en-US" sz="4000" dirty="0" err="1" smtClean="0">
                <a:solidFill>
                  <a:prstClr val="white"/>
                </a:solidFill>
              </a:rPr>
              <a:t>deux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novembre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20834" y="3134780"/>
            <a:ext cx="2975610" cy="113071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</a:t>
            </a:r>
            <a:r>
              <a:rPr lang="en-US" sz="4000" dirty="0" err="1" smtClean="0">
                <a:solidFill>
                  <a:prstClr val="white"/>
                </a:solidFill>
              </a:rPr>
              <a:t>douze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novembre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11479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7374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July 20th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94444" y="3113057"/>
            <a:ext cx="2924012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dix </a:t>
            </a:r>
            <a:r>
              <a:rPr lang="en-US" sz="4000" dirty="0" err="1" smtClean="0">
                <a:solidFill>
                  <a:prstClr val="white"/>
                </a:solidFill>
              </a:rPr>
              <a:t>juillet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3113057"/>
            <a:ext cx="2304274" cy="11362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</a:t>
            </a:r>
            <a:r>
              <a:rPr lang="en-US" sz="4000" dirty="0" err="1" smtClean="0">
                <a:solidFill>
                  <a:prstClr val="white"/>
                </a:solidFill>
              </a:rPr>
              <a:t>vingt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juin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7816019" y="3106224"/>
            <a:ext cx="2975610" cy="113071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</a:t>
            </a:r>
            <a:r>
              <a:rPr lang="en-US" sz="4000" dirty="0" err="1" smtClean="0">
                <a:solidFill>
                  <a:prstClr val="white"/>
                </a:solidFill>
              </a:rPr>
              <a:t>vingt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juillet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864" y="437035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865642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February 1</a:t>
            </a:r>
            <a:r>
              <a:rPr lang="en-US" sz="4800" baseline="30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243044" y="2895600"/>
            <a:ext cx="2924012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premier </a:t>
            </a:r>
            <a:r>
              <a:rPr lang="en-US" sz="4000" dirty="0" err="1" smtClean="0">
                <a:solidFill>
                  <a:prstClr val="white"/>
                </a:solidFill>
              </a:rPr>
              <a:t>fevrier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3113057"/>
            <a:ext cx="2304274" cy="11362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Le un </a:t>
            </a:r>
            <a:r>
              <a:rPr lang="en-US" sz="4000" dirty="0" err="1" smtClean="0">
                <a:solidFill>
                  <a:prstClr val="white"/>
                </a:solidFill>
              </a:rPr>
              <a:t>février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20834" y="3134780"/>
            <a:ext cx="2975610" cy="113071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premier </a:t>
            </a:r>
            <a:r>
              <a:rPr lang="en-US" sz="4000" dirty="0" err="1" smtClean="0">
                <a:solidFill>
                  <a:prstClr val="white"/>
                </a:solidFill>
              </a:rPr>
              <a:t>février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11479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865642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March 2nd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7816019" y="2895600"/>
            <a:ext cx="3351037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Nous </a:t>
            </a:r>
            <a:r>
              <a:rPr lang="en-US" sz="4000" dirty="0" err="1" smtClean="0">
                <a:solidFill>
                  <a:prstClr val="white"/>
                </a:solidFill>
              </a:rPr>
              <a:t>sommes</a:t>
            </a:r>
            <a:r>
              <a:rPr lang="en-US" sz="4000" dirty="0" smtClean="0">
                <a:solidFill>
                  <a:prstClr val="white"/>
                </a:solidFill>
              </a:rPr>
              <a:t> le </a:t>
            </a:r>
            <a:r>
              <a:rPr lang="en-US" sz="4000" dirty="0" err="1" smtClean="0">
                <a:solidFill>
                  <a:prstClr val="white"/>
                </a:solidFill>
              </a:rPr>
              <a:t>douze</a:t>
            </a:r>
            <a:r>
              <a:rPr lang="en-US" sz="4000" dirty="0" smtClean="0">
                <a:solidFill>
                  <a:prstClr val="white"/>
                </a:solidFill>
              </a:rPr>
              <a:t> mars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38150" y="2623026"/>
            <a:ext cx="2774056" cy="16775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Il </a:t>
            </a:r>
            <a:r>
              <a:rPr lang="en-US" sz="4000" dirty="0" err="1" smtClean="0">
                <a:solidFill>
                  <a:prstClr val="white"/>
                </a:solidFill>
              </a:rPr>
              <a:t>est</a:t>
            </a:r>
            <a:r>
              <a:rPr lang="en-US" sz="4000" dirty="0" smtClean="0">
                <a:solidFill>
                  <a:prstClr val="white"/>
                </a:solidFill>
              </a:rPr>
              <a:t> le </a:t>
            </a:r>
            <a:r>
              <a:rPr lang="en-US" sz="4000" dirty="0" err="1" smtClean="0">
                <a:solidFill>
                  <a:prstClr val="white"/>
                </a:solidFill>
              </a:rPr>
              <a:t>deux</a:t>
            </a:r>
            <a:r>
              <a:rPr lang="en-US" sz="4000" dirty="0" smtClean="0">
                <a:solidFill>
                  <a:prstClr val="white"/>
                </a:solidFill>
              </a:rPr>
              <a:t> mars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153664" y="2649018"/>
            <a:ext cx="2975610" cy="189224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Nous </a:t>
            </a:r>
            <a:r>
              <a:rPr lang="en-US" sz="4000" dirty="0" err="1" smtClean="0">
                <a:solidFill>
                  <a:prstClr val="white"/>
                </a:solidFill>
              </a:rPr>
              <a:t>sommes</a:t>
            </a:r>
            <a:r>
              <a:rPr lang="en-US" sz="4000" dirty="0" smtClean="0">
                <a:solidFill>
                  <a:prstClr val="white"/>
                </a:solidFill>
              </a:rPr>
              <a:t> le </a:t>
            </a:r>
            <a:r>
              <a:rPr lang="en-US" sz="4000" dirty="0" err="1" smtClean="0">
                <a:solidFill>
                  <a:prstClr val="white"/>
                </a:solidFill>
              </a:rPr>
              <a:t>deux</a:t>
            </a:r>
            <a:r>
              <a:rPr lang="en-US" sz="4000" dirty="0" smtClean="0">
                <a:solidFill>
                  <a:prstClr val="white"/>
                </a:solidFill>
              </a:rPr>
              <a:t> mars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11479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990" y="4409042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“Spring”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640089" y="3306820"/>
            <a:ext cx="2070090" cy="6149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l’été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297019" y="3224889"/>
            <a:ext cx="2395329" cy="78276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l’hiver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121834" y="3229169"/>
            <a:ext cx="2958673" cy="82476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le </a:t>
            </a:r>
            <a:r>
              <a:rPr lang="en-US" sz="4000" dirty="0" err="1" smtClean="0">
                <a:solidFill>
                  <a:prstClr val="white"/>
                </a:solidFill>
              </a:rPr>
              <a:t>printemps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864" y="4134676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5787" y="4140391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Sunday, June 3rd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7991638" y="3113057"/>
            <a:ext cx="2924012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samedi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trois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juillet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619500" y="3113057"/>
            <a:ext cx="3174106" cy="11362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dimanche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treize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juin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20834" y="3134780"/>
            <a:ext cx="2975610" cy="113071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dimanche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trois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juin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voulez</a:t>
            </a:r>
            <a:r>
              <a:rPr lang="en-US" dirty="0" smtClean="0"/>
              <a:t> </a:t>
            </a:r>
            <a:r>
              <a:rPr lang="en-US" dirty="0" err="1" smtClean="0"/>
              <a:t>étudier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09093" y="2949262"/>
            <a:ext cx="3039414" cy="117197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Greetings</a:t>
            </a:r>
            <a:endParaRPr lang="en-US" sz="4000" dirty="0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054699" y="2949261"/>
            <a:ext cx="3039414" cy="117197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Dates</a:t>
            </a:r>
            <a:endParaRPr lang="en-US" sz="40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7800305" y="2949261"/>
            <a:ext cx="3039414" cy="117197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Time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364593"/>
            <a:ext cx="1869846" cy="1736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78" y="4364593"/>
            <a:ext cx="2051880" cy="1736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26" y="4364593"/>
            <a:ext cx="1828571" cy="1828571"/>
          </a:xfrm>
          <a:prstGeom prst="rect">
            <a:avLst/>
          </a:prstGeom>
        </p:spPr>
      </p:pic>
      <p:sp>
        <p:nvSpPr>
          <p:cNvPr id="3" name="Action Button: Help 2">
            <a:hlinkClick r:id="rId8" action="ppaction://hlinksldjump" highlightClick="1"/>
          </p:cNvPr>
          <p:cNvSpPr/>
          <p:nvPr/>
        </p:nvSpPr>
        <p:spPr>
          <a:xfrm>
            <a:off x="10638971" y="5558971"/>
            <a:ext cx="1016000" cy="79828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6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Tuesday, Monday, Saturday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243044" y="2895600"/>
            <a:ext cx="2924012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mardi</a:t>
            </a:r>
            <a:r>
              <a:rPr lang="en-US" sz="4000" dirty="0" smtClean="0">
                <a:solidFill>
                  <a:prstClr val="white"/>
                </a:solidFill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</a:rPr>
              <a:t>jeudi</a:t>
            </a:r>
            <a:r>
              <a:rPr lang="en-US" sz="4000" dirty="0" smtClean="0">
                <a:solidFill>
                  <a:prstClr val="white"/>
                </a:solidFill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</a:rPr>
              <a:t>lundi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25920" y="2986485"/>
            <a:ext cx="3409950" cy="11362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mercredi</a:t>
            </a:r>
            <a:r>
              <a:rPr lang="en-US" sz="4000" dirty="0" smtClean="0">
                <a:solidFill>
                  <a:prstClr val="white"/>
                </a:solidFill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</a:rPr>
              <a:t>lundi</a:t>
            </a:r>
            <a:r>
              <a:rPr lang="en-US" sz="4000" dirty="0" smtClean="0">
                <a:solidFill>
                  <a:prstClr val="white"/>
                </a:solidFill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</a:rPr>
              <a:t>samedi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491992" y="2977944"/>
            <a:ext cx="2975610" cy="113071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mardi</a:t>
            </a:r>
            <a:r>
              <a:rPr lang="en-US" sz="4000" dirty="0" smtClean="0">
                <a:solidFill>
                  <a:prstClr val="white"/>
                </a:solidFill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</a:rPr>
              <a:t>lundi</a:t>
            </a:r>
            <a:r>
              <a:rPr lang="en-US" sz="4000" dirty="0" smtClean="0">
                <a:solidFill>
                  <a:prstClr val="white"/>
                </a:solidFill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</a:rPr>
              <a:t>samedi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11479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864" y="420226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day is it? 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80137" y="2921427"/>
            <a:ext cx="2924012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Quel</a:t>
            </a:r>
            <a:r>
              <a:rPr lang="en-US" sz="4000" dirty="0" smtClean="0">
                <a:solidFill>
                  <a:prstClr val="white"/>
                </a:solidFill>
              </a:rPr>
              <a:t> jour?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536808" y="2921427"/>
            <a:ext cx="2304274" cy="11362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Quel</a:t>
            </a:r>
            <a:r>
              <a:rPr lang="en-US" sz="4000" dirty="0" smtClean="0">
                <a:solidFill>
                  <a:prstClr val="white"/>
                </a:solidFill>
              </a:rPr>
              <a:t> jour </a:t>
            </a:r>
            <a:r>
              <a:rPr lang="en-US" sz="4000" dirty="0" err="1" smtClean="0">
                <a:solidFill>
                  <a:prstClr val="white"/>
                </a:solidFill>
              </a:rPr>
              <a:t>est</a:t>
            </a:r>
            <a:r>
              <a:rPr lang="en-US" sz="4000" dirty="0" smtClean="0">
                <a:solidFill>
                  <a:prstClr val="white"/>
                </a:solidFill>
              </a:rPr>
              <a:t>-le?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7946000" y="2930664"/>
            <a:ext cx="2870016" cy="13698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Quel</a:t>
            </a:r>
            <a:r>
              <a:rPr lang="en-US" sz="4000" dirty="0" smtClean="0">
                <a:solidFill>
                  <a:prstClr val="white"/>
                </a:solidFill>
              </a:rPr>
              <a:t> jour </a:t>
            </a:r>
            <a:r>
              <a:rPr lang="en-US" sz="4000" dirty="0" err="1" smtClean="0">
                <a:solidFill>
                  <a:prstClr val="white"/>
                </a:solidFill>
              </a:rPr>
              <a:t>est-ce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864" y="409574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Friday, April 21st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243044" y="2895600"/>
            <a:ext cx="2977406" cy="121919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jeudi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vingt</a:t>
            </a:r>
            <a:r>
              <a:rPr lang="en-US" sz="4000" dirty="0" smtClean="0">
                <a:solidFill>
                  <a:prstClr val="white"/>
                </a:solidFill>
              </a:rPr>
              <a:t> et un </a:t>
            </a:r>
            <a:r>
              <a:rPr lang="en-US" sz="4000" dirty="0" err="1" smtClean="0">
                <a:solidFill>
                  <a:prstClr val="white"/>
                </a:solidFill>
              </a:rPr>
              <a:t>juin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2895600"/>
            <a:ext cx="3054468" cy="135367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vendredi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vingt</a:t>
            </a:r>
            <a:r>
              <a:rPr lang="en-US" sz="4000" dirty="0" smtClean="0">
                <a:solidFill>
                  <a:prstClr val="white"/>
                </a:solidFill>
              </a:rPr>
              <a:t>-un </a:t>
            </a:r>
            <a:r>
              <a:rPr lang="en-US" sz="4000" dirty="0" err="1" smtClean="0">
                <a:solidFill>
                  <a:prstClr val="white"/>
                </a:solidFill>
              </a:rPr>
              <a:t>avril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20834" y="3134780"/>
            <a:ext cx="3689166" cy="113071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vendredi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vingt</a:t>
            </a:r>
            <a:r>
              <a:rPr lang="en-US" sz="4000" dirty="0" smtClean="0">
                <a:solidFill>
                  <a:prstClr val="white"/>
                </a:solidFill>
              </a:rPr>
              <a:t> et un </a:t>
            </a:r>
            <a:r>
              <a:rPr lang="en-US" sz="4000" dirty="0" err="1" smtClean="0">
                <a:solidFill>
                  <a:prstClr val="white"/>
                </a:solidFill>
              </a:rPr>
              <a:t>avril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11479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430055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err="1" smtClean="0"/>
              <a:t>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Thursday, August 13th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243044" y="2381252"/>
            <a:ext cx="3282206" cy="17335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Il </a:t>
            </a:r>
            <a:r>
              <a:rPr lang="en-US" sz="4000" dirty="0" err="1" smtClean="0">
                <a:solidFill>
                  <a:prstClr val="white"/>
                </a:solidFill>
              </a:rPr>
              <a:t>est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jeudi</a:t>
            </a:r>
            <a:r>
              <a:rPr lang="en-US" sz="4000" dirty="0" smtClean="0">
                <a:solidFill>
                  <a:prstClr val="white"/>
                </a:solidFill>
              </a:rPr>
              <a:t> le </a:t>
            </a:r>
            <a:r>
              <a:rPr lang="en-US" sz="4000" dirty="0" err="1" smtClean="0">
                <a:solidFill>
                  <a:prstClr val="white"/>
                </a:solidFill>
              </a:rPr>
              <a:t>treize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août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25920" y="2314012"/>
            <a:ext cx="3409950" cy="18680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Nous </a:t>
            </a:r>
            <a:r>
              <a:rPr lang="en-US" sz="4000" dirty="0" err="1" smtClean="0">
                <a:solidFill>
                  <a:prstClr val="white"/>
                </a:solidFill>
              </a:rPr>
              <a:t>sommes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jeudi</a:t>
            </a:r>
            <a:r>
              <a:rPr lang="en-US" sz="4000" dirty="0" smtClean="0">
                <a:solidFill>
                  <a:prstClr val="white"/>
                </a:solidFill>
              </a:rPr>
              <a:t> le </a:t>
            </a:r>
            <a:r>
              <a:rPr lang="en-US" sz="4000" dirty="0" err="1" smtClean="0">
                <a:solidFill>
                  <a:prstClr val="white"/>
                </a:solidFill>
              </a:rPr>
              <a:t>trois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août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184003" y="2314012"/>
            <a:ext cx="3632016" cy="18842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Nous </a:t>
            </a:r>
            <a:r>
              <a:rPr lang="en-US" sz="4000" dirty="0" err="1" smtClean="0">
                <a:solidFill>
                  <a:prstClr val="white"/>
                </a:solidFill>
              </a:rPr>
              <a:t>sommes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jeudi</a:t>
            </a:r>
            <a:r>
              <a:rPr lang="en-US" sz="4000" dirty="0" smtClean="0">
                <a:solidFill>
                  <a:prstClr val="white"/>
                </a:solidFill>
              </a:rPr>
              <a:t>, le </a:t>
            </a:r>
            <a:r>
              <a:rPr lang="en-US" sz="4000" dirty="0" err="1" smtClean="0">
                <a:solidFill>
                  <a:prstClr val="white"/>
                </a:solidFill>
              </a:rPr>
              <a:t>treize</a:t>
            </a:r>
            <a:r>
              <a:rPr lang="en-US" sz="4000" dirty="0" smtClean="0">
                <a:solidFill>
                  <a:prstClr val="white"/>
                </a:solidFill>
              </a:rPr>
              <a:t> août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22" y="411479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616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9" y="0"/>
            <a:ext cx="2468311" cy="2088667"/>
          </a:xfrm>
          <a:prstGeom prst="rect">
            <a:avLst/>
          </a:prstGeom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355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douze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heures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et quart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0055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616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110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69844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8954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19" y="2214068"/>
            <a:ext cx="2352775" cy="2352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9" y="2066034"/>
            <a:ext cx="2342044" cy="2342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85" y="2059985"/>
            <a:ext cx="2365824" cy="2365824"/>
          </a:xfrm>
          <a:prstGeom prst="rect">
            <a:avLst/>
          </a:prstGeom>
        </p:spPr>
      </p:pic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4359646" y="2214068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8118034" y="2120051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516835" y="2059985"/>
            <a:ext cx="2849217" cy="2365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48828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28" y="104515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834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douze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heures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moins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 quart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3847" y="4440267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616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110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69844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8954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6" y="2054333"/>
            <a:ext cx="2352775" cy="2352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85" y="2059985"/>
            <a:ext cx="2365824" cy="2365824"/>
          </a:xfrm>
          <a:prstGeom prst="rect">
            <a:avLst/>
          </a:prstGeom>
        </p:spPr>
      </p:pic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8170111" y="2114970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483513" y="2045531"/>
            <a:ext cx="2849217" cy="2365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6" y="2126375"/>
            <a:ext cx="2434879" cy="2434879"/>
          </a:xfrm>
          <a:prstGeom prst="rect">
            <a:avLst/>
          </a:prstGeom>
        </p:spPr>
      </p:pic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4418056" y="2177695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47492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564" y="1217622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quatre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heures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moins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cinq</a:t>
            </a:r>
            <a:endParaRPr lang="en-US" sz="4800" dirty="0" smtClean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0055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616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110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69844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8954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14" y="2032305"/>
            <a:ext cx="2433859" cy="2433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4" y="2085581"/>
            <a:ext cx="2362708" cy="2362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38" y="2006317"/>
            <a:ext cx="2351647" cy="2351647"/>
          </a:xfrm>
          <a:prstGeom prst="rect">
            <a:avLst/>
          </a:prstGeom>
        </p:spPr>
      </p:pic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8064935" y="1983555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4514619" y="2123904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421792" y="2099018"/>
            <a:ext cx="2849217" cy="2365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21678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dix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heures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vingt-cinq</a:t>
            </a:r>
            <a:endParaRPr lang="en-US" sz="4800" dirty="0" smtClean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2426" y="4512471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616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110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69844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8954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54" y="2114299"/>
            <a:ext cx="2352775" cy="2352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5" y="2066906"/>
            <a:ext cx="2379521" cy="2379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8" y="2152126"/>
            <a:ext cx="2366505" cy="2366505"/>
          </a:xfrm>
          <a:prstGeom prst="rect">
            <a:avLst/>
          </a:prstGeom>
        </p:spPr>
      </p:pic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8125062" y="2152126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4455384" y="2160365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700130" y="2061373"/>
            <a:ext cx="2849217" cy="2365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31281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882" y="1244214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quatre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heures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cinq</a:t>
            </a:r>
            <a:endParaRPr lang="en-US" sz="4800" dirty="0" smtClean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7058" y="4346761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8989" y="4535597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110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69844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8954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91" y="2114970"/>
            <a:ext cx="2429793" cy="2429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2" y="2083800"/>
            <a:ext cx="2371933" cy="237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02" y="2046418"/>
            <a:ext cx="2347889" cy="2347889"/>
          </a:xfrm>
          <a:prstGeom prst="rect">
            <a:avLst/>
          </a:prstGeom>
        </p:spPr>
      </p:pic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8137455" y="2031094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4170980" y="2202663"/>
            <a:ext cx="2849217" cy="2365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683625" y="2108245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46499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heure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moins</a:t>
            </a: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 quart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0055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616" y="4314858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110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69844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44" y="488954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9" y="2066034"/>
            <a:ext cx="2342044" cy="2342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85" y="2059985"/>
            <a:ext cx="2365824" cy="2365824"/>
          </a:xfrm>
          <a:prstGeom prst="rect">
            <a:avLst/>
          </a:prstGeom>
        </p:spPr>
      </p:pic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8118034" y="2120051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516835" y="2059985"/>
            <a:ext cx="2849217" cy="2365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28" y="2120051"/>
            <a:ext cx="2315843" cy="2315843"/>
          </a:xfrm>
          <a:prstGeom prst="rect">
            <a:avLst/>
          </a:prstGeom>
        </p:spPr>
      </p:pic>
      <p:sp>
        <p:nvSpPr>
          <p:cNvPr id="23" name="Action Button: Custom 22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4403780" y="2120051"/>
            <a:ext cx="2592975" cy="22860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75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audio>
                  <p:cMediaNode vol="80000">
                    <p:cTn id="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" fill="hold">
                          <p:stCondLst>
                            <p:cond delay="0"/>
                          </p:stCondLst>
                          <p:childTnLst>
                            <p:par>
                              <p:cTn id="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4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8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“Hello” for friends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97259" y="3116688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Bonjour</a:t>
            </a:r>
            <a:endParaRPr lang="en-US" sz="4000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210289" y="3116688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Au revoir</a:t>
            </a:r>
            <a:endParaRPr lang="en-US" sz="4000" dirty="0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123320" y="3116688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Salut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Non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80713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Non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Félicitations</a:t>
            </a:r>
            <a:r>
              <a:rPr lang="en-US" sz="4400" dirty="0" smtClean="0"/>
              <a:t>! </a:t>
            </a:r>
            <a:r>
              <a:rPr lang="en-US" sz="4400" dirty="0" err="1" smtClean="0"/>
              <a:t>C’est</a:t>
            </a:r>
            <a:r>
              <a:rPr lang="en-US" sz="4400" dirty="0" smtClean="0"/>
              <a:t> </a:t>
            </a:r>
            <a:r>
              <a:rPr lang="en-US" sz="4400" dirty="0" err="1" smtClean="0"/>
              <a:t>ça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852347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“In the evening”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51482" y="3132243"/>
            <a:ext cx="3558825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de </a:t>
            </a:r>
            <a:r>
              <a:rPr lang="en-US" sz="4000" dirty="0" err="1" smtClean="0">
                <a:solidFill>
                  <a:prstClr val="white"/>
                </a:solidFill>
              </a:rPr>
              <a:t>l’après</a:t>
            </a:r>
            <a:r>
              <a:rPr lang="en-US" sz="4000" dirty="0" smtClean="0">
                <a:solidFill>
                  <a:prstClr val="white"/>
                </a:solidFill>
              </a:rPr>
              <a:t>-midi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729929" y="3132243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du </a:t>
            </a:r>
            <a:r>
              <a:rPr lang="en-US" sz="4000" dirty="0" err="1" smtClean="0">
                <a:solidFill>
                  <a:prstClr val="white"/>
                </a:solidFill>
              </a:rPr>
              <a:t>matin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655248" y="3176888"/>
            <a:ext cx="2565202" cy="89803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du </a:t>
            </a:r>
            <a:r>
              <a:rPr lang="en-US" sz="4000" dirty="0" err="1" smtClean="0">
                <a:solidFill>
                  <a:prstClr val="white"/>
                </a:solidFill>
              </a:rPr>
              <a:t>soir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800" y="3963213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82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“early”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8660017" y="3077628"/>
            <a:ext cx="1939296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tard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502760" y="3132216"/>
            <a:ext cx="2903323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une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montre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683625" y="3048974"/>
            <a:ext cx="2565202" cy="89803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tôt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8658" y="389991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800" y="3963213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179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“What time is it?”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51482" y="3132243"/>
            <a:ext cx="3809701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Quel</a:t>
            </a:r>
            <a:r>
              <a:rPr lang="en-US" sz="4000" dirty="0" smtClean="0">
                <a:solidFill>
                  <a:prstClr val="white"/>
                </a:solidFill>
              </a:rPr>
              <a:t> jour </a:t>
            </a:r>
            <a:r>
              <a:rPr lang="en-US" sz="4000" dirty="0" err="1" smtClean="0">
                <a:solidFill>
                  <a:prstClr val="white"/>
                </a:solidFill>
              </a:rPr>
              <a:t>est-ce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28054" y="3174406"/>
            <a:ext cx="2908023" cy="122778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À </a:t>
            </a:r>
            <a:r>
              <a:rPr lang="en-US" sz="4000" dirty="0" err="1" smtClean="0">
                <a:solidFill>
                  <a:prstClr val="white"/>
                </a:solidFill>
              </a:rPr>
              <a:t>quelle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heure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7853825" y="3176888"/>
            <a:ext cx="3366625" cy="122530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Quelle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heure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est-il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7824" y="393714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2426" y="4374222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sp>
        <p:nvSpPr>
          <p:cNvPr id="21" name="Action Button: Home 20">
            <a:hlinkClick r:id="rId9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0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4" y="0"/>
            <a:ext cx="2045531" cy="20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75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082" y="1152118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trois</a:t>
            </a:r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heures</a:t>
            </a:r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d’après</a:t>
            </a:r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-midi….</a:t>
            </a:r>
          </a:p>
          <a:p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is what in “</a:t>
            </a:r>
            <a:r>
              <a:rPr lang="en-US" sz="48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l’heure</a:t>
            </a:r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officielle</a:t>
            </a:r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”?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51482" y="3132243"/>
            <a:ext cx="3753377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quatorze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heures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8627994" y="3123524"/>
            <a:ext cx="3079552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treize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heures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769047" y="3082472"/>
            <a:ext cx="3222013" cy="89803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quinze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heures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1570" y="4168023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7004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INFORMATION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9950" y="1981447"/>
            <a:ext cx="235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www.clipartguide.com</a:t>
            </a:r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5" y="1750836"/>
            <a:ext cx="894443" cy="830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950" y="2875002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do-ncs-winweb3.hlpusd.k12.ca.us</a:t>
            </a:r>
            <a:r>
              <a:rPr lang="en-US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8" y="2639340"/>
            <a:ext cx="993456" cy="840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9950" y="3672361"/>
            <a:ext cx="235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www.clipartguide.com</a:t>
            </a:r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4" y="3479996"/>
            <a:ext cx="874290" cy="874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69950" y="4822848"/>
            <a:ext cx="161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www.clker.com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" y="4481145"/>
            <a:ext cx="1005031" cy="7324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43271" y="5694414"/>
            <a:ext cx="297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zambia.primaryblogger.co.uk</a:t>
            </a:r>
            <a:r>
              <a:rPr lang="en-US" dirty="0"/>
              <a:t> 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6" y="5388543"/>
            <a:ext cx="936625" cy="981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41294" y="1804429"/>
            <a:ext cx="257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www.dmitryvolokhov.info</a:t>
            </a:r>
            <a:endParaRPr lang="en-US" dirty="0"/>
          </a:p>
        </p:txBody>
      </p:sp>
      <p:sp>
        <p:nvSpPr>
          <p:cNvPr id="16" name="AutoShape 2" descr="data:image/jpeg;base64,/9j/4AAQSkZJRgABAQAAAQABAAD/2wCEAAkGBxQHBhQUExIWFhUXGB4YFhgYGBwdGhwXGiAdIB8hHxscHSghHB4mIhoeIzEhJikrMS8uHCE2ODMtNyktMSsBCgoKBQUFDgUFDisZExkrKysrKysrKysrKysrKysrKysrKysrKysrKysrKysrKysrKysrKysrKysrKysrKysrK//AABEIAOIA3wMBIgACEQEDEQH/xAAcAAEAAwADAQEAAAAAAAAAAAAABQYHAQMECAL/xABJEAACAQMDAgQCBwMIBgoDAAABAgMABBEFBiESMQcTQVEiMhRSYXGBkaFCYnIIFRYjgpKywTNTg6Kxwhc0Q0RUY3OT0/AkNTf/xAAUAQEAAAAAAAAAAAAAAAAAAAAA/8QAFBEBAAAAAAAAAAAAAAAAAAAAAP/aAAwDAQACEQMRAD8A3GlKUClKUClKUClKUClea7v47M4duSMhQCWIHchVySB6nHFVvWN6x2EPUWjiU9mkZTn+EBgrj+Fyw+rQW2uuedbdMuyqPdiAPzNZf/TOfW/+qW93dA8hkUxQ5+yZhHj7mV/xr0W2iavdyBvLs7X3LO7y/iYBGjfjmgv/APO0LLlZA/8ABl/8ANQ2598W+29KM0iysAQOlY2DfFx+30j9ahF2He3EhM2qgg+kdnCMf236mP41W/E7YstrtB2S7vLl+tAIiEKHnv0JGDx370GkaNuuDV9MjmTzAJFDBTG5IB9+kEfkTUgdWhUZaRU/j+D/ABYrOtobBkuNqWzNf3kTGJSYj5ZVD9UI8eQB7GpH+gt9ayZh1RcfVks4s/34+lh+FBfopVmTKsGHuDkfmK/dZjPpGr2DljBaXPsYpWSY/jcBwvr8pFdf9OJNFfF1FdWoz3mRnhyf/NHmF/uBQfdQalSqtpO8Y72Dqyjp2642UjP2jqKqf3Q7N9lWK1vEuwehgSO47MufrKeV/EUHfSlKBSlKBSlKBSlKBSlKBSlKBSlRWsaytgpAwX9c/KvGct+HOPbklVBYB6dWvxpti0hUsQCUjX5pGAJCqPVjiso0rxkGsWL9a+TIHwkUQMkkgb5QvGS3BBAC54+NMjPrS+u96XrLY48sErLeyrmMD1WJO0pHt8gxz1HEhi38P7rZ3iDbXNkzTRN/pnmbLFjxIDgZJcHqXAPOc9uQm7LQ9T3Hy2LCBjn4h5ly/wBpB+FDjszdUi/WNWfRfD6x0qbzDEZ5vWa4PmyEj1y3AP3AVaQciuaDgDArmlKCt7y3tabRtCZ5B5nT1JCDmR++OPRSQR1Hjg1BeFG9Jd92Nw1xFEvlOoUIGwcgnnqY+1S+7NpWmoyyXk0Ikmjt2RC/KqFDsCE+Xqyx5IOOMVQv5NP/AOrvP/Uj/wALUHquPE+91TcM1rpVgkqwFgWc91Q9JIAZQoJ7DJJHp6CxeGHiF/TVJkkh8meHHUoJKkHIyMjKkEEFT9nPtWvEnxNNtqZsNOMYmJKS3DsqrGfVVZiFDD1YnC4x37TPg5t600CykEV5BdXUgDTmGVXCgZwBg5xkn4iBk/cKDR64ZQ64IyD3BrmlBUNX8ObK/nMkSNaz+ktq3lNz3yF+E59cjJ96rd5pupbYwWQX0C5w8C9Fwg5/7IEBv9kyM3qa1OvzI3QhOCcDOB3oMh1DxkXTvIWJPpRdyHXlZFA46SMD4yTwCg7EfFnqrWbK6W8tg6+vceqn1U+zA8EehrFdG8OrvdG77y8vJDbt1BoHhII8zjpxkcoiqFIIBOR9tTcesXO0dQWO+6Yyfhiuk/6vLjsrgkCNsfsMQvfoaIZLBq1KjtL1Vb4YPwv6rzzjGSuQCcZGQQCMjIGRmRoFKUoFKUoFKUoFKVD7g1cafAQGCtjJYkfAvPPPAOFbGeAFZjkKaDo3Jr66dAwDhekEyOSAEAxnkgjPI9DjqXhiyI9L0XQpN9ESzh4tPzlI+Vkuuc9T89Swk8hckt8zEnDVztvRjve8FxMpGnxtmGNs5uZFJ/rHDc+UCT0o3LEszZLN1akOBQdVrbpaW6pGioigKqqAFAHYADgCq9vXe9rs20DTsS7AmONQSzkfb2Uc9z+tWaozUdCt9Qv0nlhSSWIERs4z055yAeM5A5xmgong9vy53pd3QuBGFjCFAikY6y/cknPyiu/xK8UodrRyQQESXgwOkqeiPODlzxng8KD7ZxVQ/k1c31//AAxf8ZKt3i/oVvabI1C5SFBPKI+uXGXI8yIYyewwo4GBxQTvhhuCXc+z47ifp8xmcHoGBhWIHGT7Va6z7wJ//m8P8cn+M1oNB1XMAubZkb5WUqfuIwahdpbPttowyLaqyiQgt1MW5XIHft3qfpQZ7L4NaZNKWaOUsxJJMrZJPcmpvaexLPaNy72qOpdQrdTluAc+tWelApSlB03l0ljaPJIwVEUs7HsFUZJP3CsY1/xqa43NDDp4UwF1R5JEOXLMB8IJBUAe4yT6VsuoWSalYSQyr1RyKUdckZVhgjIII4PpWFeMOnRaTvLS4oIkijULhUAA/wBLzwPU+9BvuMV59QsY9Ss2imjWSNxhlYZBH3V6KUGU6pps3h/IGBeXTwR0vyZbX2DEcvCMnDDLICRggssl+0LWV1CJQWBYjKsCOl1IzkEEjOOeDgjkZHaWkQSRkMAQRggjIIPcEeorK9X00+H+ohkJ/m6V+OT/APiSscgZwSIWY8HB6GOcHLLIGrUqN0XUvp0OG4de/wBo9xycexGTgg8kYYyVApSlApSlB5dRvBY2pc/cozjJ+/0HqT6AEngGsye2ffG5Gteo/RoiHvpACpdjgrAPUZ6QXHdQqqTlMtXtweLv027ni8hopEZo7cuelclsBpQwBQ4wxBB+QqeHata2RosWhbaijicS5HW8oOfNkbln6snOT25PAA9KCbhiEEQVQFVQAoAwABwAB6AV+6UoFCMilKCB2zs6z2s8htIPKMmA/wAcjZ6c4+djjue1SGt6RDrumPBcJ1xPjqXqZc9JDDlSCOQDwa91KCP0HRINvaasFtH5cSkkL1M3LHJ5Yk9z71IUpQKUpQKUpQKUpQKgtd2fZ7g1COa4h8ySLHlt1yLjB6uysAefcVO0oFKUoFdF7aJf2jxyKHR1Ksp7FT3Fd9KDKNL8zZm4BZSNlQDJZSsfnhHzRufrRjAPugBxmONa1G0uRd24cZ57g9wQcEH7QQQftFV3xG0dNV207GVYZICJoJmYKI5U5UljwFPY/f8AYKzraHi0smr21ulu7CYqs2B8jEBQUUZLKOB/Ai92ySG20pSgVH65efQ9PJBIZvhUgZI4JJA9SqhmA9cY9akKz/xM1prCzkMeS6ARxAdzO5TGPtBaFx7hZBQV3S9nw+IWrXUtwpEEI+iwGM4PmrzI4bHxBOI1JyCo5GRVo25pdt4XbfYT3YEWWbqc4LMeeEycsFAGFznk45qxbQ0Ndubagtlx/VoAxHq55c/ixJrp3PtG23TLCbpC4hJZU6sKS2Pmxyfl7Zx3zmgqvh54nnem6JrdbcRxpG0iOWyxVXRRlcYBIfJ5OK7d5eJR0fcq2FpaG6uTjqXq6QpI6gOxJPT8R7AAjnvij+C8SweLmoKqhVWOcKAMAATxgAD0Ar0aUfo/8o+UScFurpz9sII/Sgu2wPEb+lGqzWs9uba6iyShbqBCkBuSBhgT2/HPfF9rDNvn6R/KLuDGcqvmdeORxGFb8n4++tzoFKUoFKUoFKUoFKUoFKUoFKUoFKUoK3vveEWy9G86VWcs3RGi8FmwT3PYADk1Ro/Gl7SWE3mmS28Mw6kl6y2V4+IKY16gMg8HsQcHIrQt4XNnYaK818kbxJ6SIr5J9FVgcse2P8qxz6Nc+MOrRuwW102BiqDIBK8ZCj9pzgDOOlR7kHqDTN/bJXfVtErTlEVg4K88euB2+JT3PY+/aqhd7Zi8P9zwiBWFtdoIsk5dblMlcMfWRSQoHHmBT+yK16FBHEAvCgADHsO1V/xB0Q69tOaNM+ao82AjuJo/iXB9CcdOfZjQTGlXf02xVjjPZsduocEj909x7gg166pXhzrQ1SwRxgCaMPgdg68MPuHMYHtATV1oOCekZNZZIv8AP2/7GI4KoXvpQe+EyIvxWWWRfuUe1aLrjAaU4JwHxHn28whM/h1VTPDtDe7t1G4YD4fKt1+xgvmSj/3JM0GhUpSgqW2vD6225uSa8ikmaWYOHDshQeY4c4AQHuoxknivxvPw5tN3XaSyGSKZAAJImCsQOwOQQcZ4PB+2rhSgqmyfD+02aztAHeVxhpZSC/TnOBgAAZGe3OBnOBVrpSgUpSgUpSgUpSgUpSgUpSgUpSgUpSgq2+9kxb2tokmmljSNi2IyoDMQACepT2GcY+sap3/QHY/+Juvzj/8AjrWqUHTZWws7NIwSQihQT3woA/yrupSgyvbo/mDdV5b9lhuRPH7CGcFzj91FE4+961Ss33nCLLxFtpDkLc20kL+2IGWU/iU61+78av2mSmfTo2b5ig6v4sc/rmg8G6svYKn+sYr+PQ7L/vKtQfhOBLt+eYf94vLiX83Kj9EFTe5m6VhPtKp/UD/Oobwdh8jw1sx7q7f3pHb/ADoLnSoXdu6INpaSZ7hj056VVRlnY5OFGQM4BPJA4qpaZ4wW1xfxRz29zaibHlSSoAjBuxzn5TkfEMj3IFBo9KUoFKUoFKUoFKUoFKUoFKUoFKUoFKUoFKUoFKUoFKpG5vFCz2/qxtis08w+ZIEDFeM8ksBkDkgZx61K7N3pa7ytWe2ZspjrRxh1znGRkgg4PIJ7UEN4qR9L6bJj/vyRMfZJ1dG/4irPtuXztKBPcs7f32LD9GFQXir8O2Uf6l1bsPwlQf51MbXXosmH1WVfyjjH+VBTvFqz1O5vLf6DKEj7MCVH9Z1AqfiB/wDoqu+D9vq8llbyecGsOhgi9SZHSSO3T1fMCO9anuc+Xbxv6I5c/cqOw/UCoPwhQW2zvIH/AGE88P8AdlY/81BG+N+059z7fiNsvW8LljHnBZWGDjPBIwOPbOOeDmfi3rN5rGh2f0mwNoIyygu3xO/SuelcAqgAB59wM8Vum9trJu7QzA8jxnPUroeQ2CORn4lIJyp/Q4NUmy8IGuLq3+n6g91DbKFih8voUKMYUnqPw8AEYyQAM8UGj6EzPokBf5jEhb+LpGf1r3UAwKUClKUClKUClKUCvkvxQ3JPr27bgSu3RFK8ccefhVUYr27dRxknvz7Yr60rNN7+DtvufVWuI5mt5HOZMKHRj79OQQx9TnB74zkkIP8Ak77jnv47i1ldnSJVeIsclQSQVyfTsQPTBrZ6rOxdlW+ytPaOHqZnIMkjY6mI7duAoycD7T3qzUClKUClKUClKUClKUFX3BojWEMtxptrbi+fjrZQuQzAuWIxk8ZyfXFZv4Ayx2etX1vIrre8l89PRiNsMBjswdue4PGOxzZNW8NbmDdkl9p1/wDR5JQetXTrHxHLYLZHSSAekrwex7YkPDvw7/onfTXM05uLmbPU/T0gBj1NjkklmGSeOw4HOQpPifY60ZHJmH0RpYVjTqTPWSnT+zn/AEgz3q4eEdtqEENyb+UOGMZiwVPJXLH4QO4ZPyr1eKkp8jT4x+3qEHV/AnU7H8OkGrDtZOjSB75Kn70/q/8AkoO7cEQm0pwflBVm/gVgW/3QaqHhjMYNa1O3YYbzkufxuIwWx9zKQftq+XEIuIGRhlWBUj7CMGsz02c6V4lW7MTi6ikt5D6edGfNyf7TSRj+H7OA1ClKUClKUClKUClKUClKUClKUClKUClKUClKUClKUClKUClKUGd79kF9vmwt+rAjimmf3Hm4gjb8Gcn8Ku+jLjS4yRgsvWw/ef4m/Ums4t2/n7fl9KOVDLZRkd+lMebj7VklV/7FaoBgUCsz8T7B4YWlhH9bCyXcPf5oiWI49ABKT7tMg9a0yojctr51j18Ax8kkZHRxkkeoUhZMevlgetB7NI1BNW0uKeM5SVFdfuYZ/OvXWeeF13/Nd3caY/HkkzWwJyfo8jHK5zyY5OpCfetDoIPdG7rTakKtdTBOvPQoBZmx3wqgnH29q8e2PECw3RdGO3nzIBnoZWViB3x1DDfhmsz8cOld/wCnvDmW7XywLcrlGAkLJk57sxKlfbHb18eiTtc+OiSahELKbA6I1AIdynSoMgOD1An4hnJHTQfQFKUoFKUoFKUoFKUoFKUoFKUoFKUoFKUoFV7Tt7WWp6+1nDOHnXq6lCtj4fm+PHScfYaqPixvN4LhdMs5FS5nwJJWYIsMZ5+c/KSuTnuB25Iqk+Htnb7Z8YjClwjxJD0iUuvS7tHGTg5xy5IAyfag+haid160u3tuT3LY/qkLAH1fso/FiB+NS1Zv4iXn887lt7FSPLhxdXRPy/DxEjfulviYfUBPpQd/hjpDWdjEJMl1Uyyk9/OkL5zj1BaZD/AhrQajdAtPounjIIL/ABHPzDgBQ37wUKD7tk+tSVAoeRSlBifiRrMW0NwQSRyA3Vu4ZIxn47dwAyORwoK4AzkgxlsEyZEz4cbm1TeGrtPLCI7Ij+r9FBU9hn4pcgkFuwK8Y5FW3dOzLbXbxLh4VeeJcIT2I74I7Z5PSSD0k5wcYqp7V1H+h24fo7nFndOTCcECG5PePB+VJCCVH7LBl5KuaD0eIvh5ca3uOC/sp0juIuniTPSShJVgQDzzggjBH458eleHV7qe+I9Q1SeFjEVZI4erGU5QcgdIDfF65NatSgUpSgUpSgUpSgUpSgUpSgUpSgUpSgUpSgp+4vDSw3HqzXFxG7SMACRIwGFAA4B9hVP07wZSz34ZsL9BXDRJ5j+aHVVOT8PI6wx+btitgpQZJvvd2q7K3B5xgWWxOB7gseT8QHVE3oAcqcep7eXwm1CHct9K7SBrqVzPcqRg9IOFVc90AKqO+A0oOAy179Vvv6c7jBUFrG1fEWACJ7kfCXGeGRMhVzwWYE5Xq6brtXZ9ttl5HhiVJJQPMK56eMkBQflUZxx3wCcmgsNKUoFKUoFVTem3U1Kxk6l6o3GJV9u3xg/s4wCT6FVbsHV7XSgoextySW10NPvWzOoP0eY8C4iX39pl7Muc8Z57m+VSN5bVS7szwRGCHUoel4HX5XRv2Qvoeyjg/Bgxde1d4Pb3i2WokLOeIJ8dMdwBj3+SbkZjPqRjuMhe6UpQY/ujbGrWH0m5bWvJt1Z5MdUnwxkkhQAOTggAD1wBXPgY+o6u8l3dXUsluVMcayMT1PkZYA+i4K59yfY11/yidVf6HaWUZ5ncu4z36cBAfsLMT96itW0TTU0bSIoIxhIkVB/ZGM/ee5++g9tKUoFKVTd5eIkG19QS38uW4uZMFYYRlsHtn7T6AAn7O1BcqVStleI8G6tTktvKlt7iMEmKUYPwnDAH6ynupAP34OLrQKUpQY1417kuLLdVla2921t1rmRw5VAJH6Qzn2XoY/nXd4bxXV3uZHOux3kcYYyQLI5YgqVB6WAyAxU5+yu/xK1iw0veUH0/S/MU9OLpiSgTnI6AMP0knKH0OcHIBqm3o4db8bUm0uPpto8M7IhRAOghvhwOkMfhxgZJJxQfQdKUoFZ1vfX21u9fT7VyqLxe3CkfApBPlITx5jAHJPCKGJ7N087m3fJq9y9ppz4CnpubwYKx8ZKRcgPLgEk5AQAkkYLLLbP2tHptmgCdKLyqnJZmJBLuSASSQDyASQCQoVFQPXtPQk020QhOhVULEnPwrjGcHkEgnGecFicM75sdKUClKUClKUClKUCqnujaUepWbL5YeM/NGfTvgp7YycAEEZPScdSPbKUGW6Xua52cAl113VmM4nAzPCqnB80cGRF9XADL+0FYhBa9f3zaaRtb6aJVliJCx+WQxdz6DkcjkkEggKaltT0hL7JHwv8AWHqRwMgEZx6MCGAzhhk1887w2pLqG/nto4Po8WOosQViYjvIPlXksE+ED0HLZ6g+gdA1CPcOkx3AQFXGUJUgke+GGRzUtWc6Pv8A/mSBYdQtTaqgWNZoQz23AAAIx1wn2RxkDvir7p+oRanbCSGVJEPZkYMPzFB6aUpQK+d9Ujubn+UBKtu6RzsxCPIvUEHkfMF9SEyVB4zivoiqNvPw5TcOspdw3D2t0gAEqDIOO2VyDkDjOeRwc0FZ2Tui80zxMl0u+kjnJyVlWNVbq6PMBPSBkFO4OSDjnHfX6ouzPDldv6295Pcvd3T5HmOOkDPfAyTnHGc8DgAVeqBSlKDrngW4j6XVWHswBH5GoXcmqxbR0F5/LCRqR1dCdixwPhUc5JA9O45qS1TVYdHtTJPMkSfWdgo+4Z7n7BWfa9vZtz2L29haebHKrIZ7hWSEqQclEA8yXH7o+Hv2oLPp++rO62mt+0wihIOev5g47p0jJLcdhnPBHeqhqmsXW9j0KJLSxPGOVuZweQOATEjewBZh2DKW6aJ4d7VltN9NbyW/nIo6knKkxx5wVkBBKfEF6eD1ZACsuCR9A6dpSWHI+J+fiPfk5OB+yCe/qcZYk80ETtvbCabaoDGqKg+CIDhec5bk5OQDjJ55LOwDCy0pQKUpQKUpQKUpQKUpQKUpQK4IyK5pQQ15t6OYfB8HGAO6YPpgEFV91RlB9c1Sr/w9FncmWASW8n+stHKZA+siLgj9xYmz6tWnUoMxtdV1fTJOkSwXgHdZYzFPj/ZdSr97hakLXxGkTi40u6U+ptylyo+8xtkflV5uLZLqPDorj2YAj8jXhuNBhuByp+wdRKj7kYlP0oK8PFPTFkCyTvC31ZYZUP6pj9aiPEDxLt7XbLPY3cEkwZcJ1EkqTzwCD2q4Nt4dOBNJj24C/lGFqsb48PpNe0BoYZIg5ZSC4k7A8/F1v/woO/bPiRZSbbge5vYFmMYMi9XIb1GMk13f9KemyuVilknYfsxQSsf8GP1rnbeyW0zQ4IpHj60QKxQSckezCRc/fgVNDbwIwZpCPY9LL+Uit+lBWrjxEmmOLfS7gknA+ktHbA/aA5LH7sVHXOoatqspVriG0H1LeJpJun7TLhv7UaNV+t9ChgXAQ49QWbpP9jPR+le6CBbaPpRVVR2CgAfkKDOdL8PFe5EsqNNL/rrpzK3vwGHI+zoiYfWq6WegRwDL/wBYeM9Xy8dvh56sehcsR6Gpa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data:image/jpeg;base64,/9j/4AAQSkZJRgABAQAAAQABAAD/2wCEAAkGBxQHBhQUExIWFhUXGB4YFhgYGBwdGhwXGiAdIB8hHxscHSghHB4mIhoeIzEhJikrMS8uHCE2ODMtNyktMSsBCgoKBQUFDgUFDisZExkrKysrKysrKysrKysrKysrKysrKysrKysrKysrKysrKysrKysrKysrKysrKysrKysrK//AABEIAOIA3wMBIgACEQEDEQH/xAAcAAEAAwADAQEAAAAAAAAAAAAABQYHAQMECAL/xABJEAACAQMDAgQCBwMIBgoDAAABAgMABBEFBiESMQcTQVEiMhRSYXGBkaFCYnIIFRYjgpKywTNTg6Kxwhc0Q0RUY3OT0/AkNTf/xAAUAQEAAAAAAAAAAAAAAAAAAAAA/8QAFBEBAAAAAAAAAAAAAAAAAAAAAP/aAAwDAQACEQMRAD8A3GlKUClKUClKUClKUClea7v47M4duSMhQCWIHchVySB6nHFVvWN6x2EPUWjiU9mkZTn+EBgrj+Fyw+rQW2uuedbdMuyqPdiAPzNZf/TOfW/+qW93dA8hkUxQ5+yZhHj7mV/xr0W2iavdyBvLs7X3LO7y/iYBGjfjmgv/APO0LLlZA/8ABl/8ANQ2598W+29KM0iysAQOlY2DfFx+30j9ahF2He3EhM2qgg+kdnCMf236mP41W/E7YstrtB2S7vLl+tAIiEKHnv0JGDx370GkaNuuDV9MjmTzAJFDBTG5IB9+kEfkTUgdWhUZaRU/j+D/ABYrOtobBkuNqWzNf3kTGJSYj5ZVD9UI8eQB7GpH+gt9ayZh1RcfVks4s/34+lh+FBfopVmTKsGHuDkfmK/dZjPpGr2DljBaXPsYpWSY/jcBwvr8pFdf9OJNFfF1FdWoz3mRnhyf/NHmF/uBQfdQalSqtpO8Y72Dqyjp2642UjP2jqKqf3Q7N9lWK1vEuwehgSO47MufrKeV/EUHfSlKBSlKBSlKBSlKBSlKBSlKBSlRWsaytgpAwX9c/KvGct+HOPbklVBYB6dWvxpti0hUsQCUjX5pGAJCqPVjiso0rxkGsWL9a+TIHwkUQMkkgb5QvGS3BBAC54+NMjPrS+u96XrLY48sErLeyrmMD1WJO0pHt8gxz1HEhi38P7rZ3iDbXNkzTRN/pnmbLFjxIDgZJcHqXAPOc9uQm7LQ9T3Hy2LCBjn4h5ly/wBpB+FDjszdUi/WNWfRfD6x0qbzDEZ5vWa4PmyEj1y3AP3AVaQciuaDgDArmlKCt7y3tabRtCZ5B5nT1JCDmR++OPRSQR1Hjg1BeFG9Jd92Nw1xFEvlOoUIGwcgnnqY+1S+7NpWmoyyXk0Ikmjt2RC/KqFDsCE+Xqyx5IOOMVQv5NP/AOrvP/Uj/wALUHquPE+91TcM1rpVgkqwFgWc91Q9JIAZQoJ7DJJHp6CxeGHiF/TVJkkh8meHHUoJKkHIyMjKkEEFT9nPtWvEnxNNtqZsNOMYmJKS3DsqrGfVVZiFDD1YnC4x37TPg5t600CykEV5BdXUgDTmGVXCgZwBg5xkn4iBk/cKDR64ZQ64IyD3BrmlBUNX8ObK/nMkSNaz+ktq3lNz3yF+E59cjJ96rd5pupbYwWQX0C5w8C9Fwg5/7IEBv9kyM3qa1OvzI3QhOCcDOB3oMh1DxkXTvIWJPpRdyHXlZFA46SMD4yTwCg7EfFnqrWbK6W8tg6+vceqn1U+zA8EehrFdG8OrvdG77y8vJDbt1BoHhII8zjpxkcoiqFIIBOR9tTcesXO0dQWO+6Yyfhiuk/6vLjsrgkCNsfsMQvfoaIZLBq1KjtL1Vb4YPwv6rzzjGSuQCcZGQQCMjIGRmRoFKUoFKUoFKUoFKVD7g1cafAQGCtjJYkfAvPPPAOFbGeAFZjkKaDo3Jr66dAwDhekEyOSAEAxnkgjPI9DjqXhiyI9L0XQpN9ESzh4tPzlI+Vkuuc9T89Swk8hckt8zEnDVztvRjve8FxMpGnxtmGNs5uZFJ/rHDc+UCT0o3LEszZLN1akOBQdVrbpaW6pGioigKqqAFAHYADgCq9vXe9rs20DTsS7AmONQSzkfb2Uc9z+tWaozUdCt9Qv0nlhSSWIERs4z055yAeM5A5xmgong9vy53pd3QuBGFjCFAikY6y/cknPyiu/xK8UodrRyQQESXgwOkqeiPODlzxng8KD7ZxVQ/k1c31//AAxf8ZKt3i/oVvabI1C5SFBPKI+uXGXI8yIYyewwo4GBxQTvhhuCXc+z47ifp8xmcHoGBhWIHGT7Va6z7wJ//m8P8cn+M1oNB1XMAubZkb5WUqfuIwahdpbPttowyLaqyiQgt1MW5XIHft3qfpQZ7L4NaZNKWaOUsxJJMrZJPcmpvaexLPaNy72qOpdQrdTluAc+tWelApSlB03l0ljaPJIwVEUs7HsFUZJP3CsY1/xqa43NDDp4UwF1R5JEOXLMB8IJBUAe4yT6VsuoWSalYSQyr1RyKUdckZVhgjIII4PpWFeMOnRaTvLS4oIkijULhUAA/wBLzwPU+9BvuMV59QsY9Ss2imjWSNxhlYZBH3V6KUGU6pps3h/IGBeXTwR0vyZbX2DEcvCMnDDLICRggssl+0LWV1CJQWBYjKsCOl1IzkEEjOOeDgjkZHaWkQSRkMAQRggjIIPcEeorK9X00+H+ohkJ/m6V+OT/APiSscgZwSIWY8HB6GOcHLLIGrUqN0XUvp0OG4de/wBo9xycexGTgg8kYYyVApSlApSlB5dRvBY2pc/cozjJ+/0HqT6AEngGsye2ffG5Gteo/RoiHvpACpdjgrAPUZ6QXHdQqqTlMtXtweLv027ni8hopEZo7cuelclsBpQwBQ4wxBB+QqeHata2RosWhbaijicS5HW8oOfNkbln6snOT25PAA9KCbhiEEQVQFVQAoAwABwAB6AV+6UoFCMilKCB2zs6z2s8htIPKMmA/wAcjZ6c4+djjue1SGt6RDrumPBcJ1xPjqXqZc9JDDlSCOQDwa91KCP0HRINvaasFtH5cSkkL1M3LHJ5Yk9z71IUpQKUpQKUpQKUpQKgtd2fZ7g1COa4h8ySLHlt1yLjB6uysAefcVO0oFKUoFdF7aJf2jxyKHR1Ksp7FT3Fd9KDKNL8zZm4BZSNlQDJZSsfnhHzRufrRjAPugBxmONa1G0uRd24cZ57g9wQcEH7QQQftFV3xG0dNV207GVYZICJoJmYKI5U5UljwFPY/f8AYKzraHi0smr21ulu7CYqs2B8jEBQUUZLKOB/Ai92ySG20pSgVH65efQ9PJBIZvhUgZI4JJA9SqhmA9cY9akKz/xM1prCzkMeS6ARxAdzO5TGPtBaFx7hZBQV3S9nw+IWrXUtwpEEI+iwGM4PmrzI4bHxBOI1JyCo5GRVo25pdt4XbfYT3YEWWbqc4LMeeEycsFAGFznk45qxbQ0Ndubagtlx/VoAxHq55c/ixJrp3PtG23TLCbpC4hJZU6sKS2Pmxyfl7Zx3zmgqvh54nnem6JrdbcRxpG0iOWyxVXRRlcYBIfJ5OK7d5eJR0fcq2FpaG6uTjqXq6QpI6gOxJPT8R7AAjnvij+C8SweLmoKqhVWOcKAMAATxgAD0Ar0aUfo/8o+UScFurpz9sII/Sgu2wPEb+lGqzWs9uba6iyShbqBCkBuSBhgT2/HPfF9rDNvn6R/KLuDGcqvmdeORxGFb8n4++tzoFKUoFKUoFKUoFKUoFKUoFKUoFKUoK3vveEWy9G86VWcs3RGi8FmwT3PYADk1Ro/Gl7SWE3mmS28Mw6kl6y2V4+IKY16gMg8HsQcHIrQt4XNnYaK818kbxJ6SIr5J9FVgcse2P8qxz6Nc+MOrRuwW102BiqDIBK8ZCj9pzgDOOlR7kHqDTN/bJXfVtErTlEVg4K88euB2+JT3PY+/aqhd7Zi8P9zwiBWFtdoIsk5dblMlcMfWRSQoHHmBT+yK16FBHEAvCgADHsO1V/xB0Q69tOaNM+ao82AjuJo/iXB9CcdOfZjQTGlXf02xVjjPZsduocEj909x7gg166pXhzrQ1SwRxgCaMPgdg68MPuHMYHtATV1oOCekZNZZIv8AP2/7GI4KoXvpQe+EyIvxWWWRfuUe1aLrjAaU4JwHxHn28whM/h1VTPDtDe7t1G4YD4fKt1+xgvmSj/3JM0GhUpSgqW2vD6225uSa8ikmaWYOHDshQeY4c4AQHuoxknivxvPw5tN3XaSyGSKZAAJImCsQOwOQQcZ4PB+2rhSgqmyfD+02aztAHeVxhpZSC/TnOBgAAZGe3OBnOBVrpSgUpSgUpSgUpSgUpSgUpSgUpSgUpSgq2+9kxb2tokmmljSNi2IyoDMQACepT2GcY+sap3/QHY/+Juvzj/8AjrWqUHTZWws7NIwSQihQT3woA/yrupSgyvbo/mDdV5b9lhuRPH7CGcFzj91FE4+961Ss33nCLLxFtpDkLc20kL+2IGWU/iU61+78av2mSmfTo2b5ig6v4sc/rmg8G6svYKn+sYr+PQ7L/vKtQfhOBLt+eYf94vLiX83Kj9EFTe5m6VhPtKp/UD/Oobwdh8jw1sx7q7f3pHb/ADoLnSoXdu6INpaSZ7hj056VVRlnY5OFGQM4BPJA4qpaZ4wW1xfxRz29zaibHlSSoAjBuxzn5TkfEMj3IFBo9KUoFKUoFKUoFKUoFKUoFKUoFKUoFKUoFKUoFKUoFKpG5vFCz2/qxtis08w+ZIEDFeM8ksBkDkgZx61K7N3pa7ytWe2ZspjrRxh1znGRkgg4PIJ7UEN4qR9L6bJj/vyRMfZJ1dG/4irPtuXztKBPcs7f32LD9GFQXir8O2Uf6l1bsPwlQf51MbXXosmH1WVfyjjH+VBTvFqz1O5vLf6DKEj7MCVH9Z1AqfiB/wDoqu+D9vq8llbyecGsOhgi9SZHSSO3T1fMCO9anuc+Xbxv6I5c/cqOw/UCoPwhQW2zvIH/AGE88P8AdlY/81BG+N+059z7fiNsvW8LljHnBZWGDjPBIwOPbOOeDmfi3rN5rGh2f0mwNoIyygu3xO/SuelcAqgAB59wM8Vum9trJu7QzA8jxnPUroeQ2CORn4lIJyp/Q4NUmy8IGuLq3+n6g91DbKFih8voUKMYUnqPw8AEYyQAM8UGj6EzPokBf5jEhb+LpGf1r3UAwKUClKUClKUClKUCvkvxQ3JPr27bgSu3RFK8ccefhVUYr27dRxknvz7Yr60rNN7+DtvufVWuI5mt5HOZMKHRj79OQQx9TnB74zkkIP8Ak77jnv47i1ldnSJVeIsclQSQVyfTsQPTBrZ6rOxdlW+ytPaOHqZnIMkjY6mI7duAoycD7T3qzUClKUClKUClKUClKUFX3BojWEMtxptrbi+fjrZQuQzAuWIxk8ZyfXFZv4Ayx2etX1vIrre8l89PRiNsMBjswdue4PGOxzZNW8NbmDdkl9p1/wDR5JQetXTrHxHLYLZHSSAekrwex7YkPDvw7/onfTXM05uLmbPU/T0gBj1NjkklmGSeOw4HOQpPifY60ZHJmH0RpYVjTqTPWSnT+zn/AEgz3q4eEdtqEENyb+UOGMZiwVPJXLH4QO4ZPyr1eKkp8jT4x+3qEHV/AnU7H8OkGrDtZOjSB75Kn70/q/8AkoO7cEQm0pwflBVm/gVgW/3QaqHhjMYNa1O3YYbzkufxuIwWx9zKQftq+XEIuIGRhlWBUj7CMGsz02c6V4lW7MTi6ikt5D6edGfNyf7TSRj+H7OA1ClKUClKUClKUClKUClKUClKUClKUClKUClKUClKUClKUClKUGd79kF9vmwt+rAjimmf3Hm4gjb8Gcn8Ku+jLjS4yRgsvWw/ef4m/Ums4t2/n7fl9KOVDLZRkd+lMebj7VklV/7FaoBgUCsz8T7B4YWlhH9bCyXcPf5oiWI49ABKT7tMg9a0yojctr51j18Ax8kkZHRxkkeoUhZMevlgetB7NI1BNW0uKeM5SVFdfuYZ/OvXWeeF13/Nd3caY/HkkzWwJyfo8jHK5zyY5OpCfetDoIPdG7rTakKtdTBOvPQoBZmx3wqgnH29q8e2PECw3RdGO3nzIBnoZWViB3x1DDfhmsz8cOld/wCnvDmW7XywLcrlGAkLJk57sxKlfbHb18eiTtc+OiSahELKbA6I1AIdynSoMgOD1An4hnJHTQfQFKUoFKUoFKUoFKUoFKUoFKUoFKUoFKUoFV7Tt7WWp6+1nDOHnXq6lCtj4fm+PHScfYaqPixvN4LhdMs5FS5nwJJWYIsMZ5+c/KSuTnuB25Iqk+Htnb7Z8YjClwjxJD0iUuvS7tHGTg5xy5IAyfag+haid160u3tuT3LY/qkLAH1fso/FiB+NS1Zv4iXn887lt7FSPLhxdXRPy/DxEjfulviYfUBPpQd/hjpDWdjEJMl1Uyyk9/OkL5zj1BaZD/AhrQajdAtPounjIIL/ABHPzDgBQ37wUKD7tk+tSVAoeRSlBifiRrMW0NwQSRyA3Vu4ZIxn47dwAyORwoK4AzkgxlsEyZEz4cbm1TeGrtPLCI7Ij+r9FBU9hn4pcgkFuwK8Y5FW3dOzLbXbxLh4VeeJcIT2I74I7Z5PSSD0k5wcYqp7V1H+h24fo7nFndOTCcECG5PePB+VJCCVH7LBl5KuaD0eIvh5ca3uOC/sp0juIuniTPSShJVgQDzzggjBH458eleHV7qe+I9Q1SeFjEVZI4erGU5QcgdIDfF65NatSgUpSgUpSgUpSgUpSgUpSgUpSgUpSgUpSgp+4vDSw3HqzXFxG7SMACRIwGFAA4B9hVP07wZSz34ZsL9BXDRJ5j+aHVVOT8PI6wx+btitgpQZJvvd2q7K3B5xgWWxOB7gseT8QHVE3oAcqcep7eXwm1CHct9K7SBrqVzPcqRg9IOFVc90AKqO+A0oOAy179Vvv6c7jBUFrG1fEWACJ7kfCXGeGRMhVzwWYE5Xq6brtXZ9ttl5HhiVJJQPMK56eMkBQflUZxx3wCcmgsNKUoFKUoFVTem3U1Kxk6l6o3GJV9u3xg/s4wCT6FVbsHV7XSgoextySW10NPvWzOoP0eY8C4iX39pl7Muc8Z57m+VSN5bVS7szwRGCHUoel4HX5XRv2Qvoeyjg/Bgxde1d4Pb3i2WokLOeIJ8dMdwBj3+SbkZjPqRjuMhe6UpQY/ujbGrWH0m5bWvJt1Z5MdUnwxkkhQAOTggAD1wBXPgY+o6u8l3dXUsluVMcayMT1PkZYA+i4K59yfY11/yidVf6HaWUZ5ncu4z36cBAfsLMT96itW0TTU0bSIoIxhIkVB/ZGM/ee5++g9tKUoFKVTd5eIkG19QS38uW4uZMFYYRlsHtn7T6AAn7O1BcqVStleI8G6tTktvKlt7iMEmKUYPwnDAH6ynupAP34OLrQKUpQY1417kuLLdVla2921t1rmRw5VAJH6Qzn2XoY/nXd4bxXV3uZHOux3kcYYyQLI5YgqVB6WAyAxU5+yu/xK1iw0veUH0/S/MU9OLpiSgTnI6AMP0knKH0OcHIBqm3o4db8bUm0uPpto8M7IhRAOghvhwOkMfhxgZJJxQfQdKUoFZ1vfX21u9fT7VyqLxe3CkfApBPlITx5jAHJPCKGJ7N087m3fJq9y9ppz4CnpubwYKx8ZKRcgPLgEk5AQAkkYLLLbP2tHptmgCdKLyqnJZmJBLuSASSQDyASQCQoVFQPXtPQk020QhOhVULEnPwrjGcHkEgnGecFicM75sdKUClKUClKUClKUCqnujaUepWbL5YeM/NGfTvgp7YycAEEZPScdSPbKUGW6Xua52cAl113VmM4nAzPCqnB80cGRF9XADL+0FYhBa9f3zaaRtb6aJVliJCx+WQxdz6DkcjkkEggKaltT0hL7JHwv8AWHqRwMgEZx6MCGAzhhk1887w2pLqG/nto4Po8WOosQViYjvIPlXksE+ED0HLZ6g+gdA1CPcOkx3AQFXGUJUgke+GGRzUtWc6Pv8A/mSBYdQtTaqgWNZoQz23AAAIx1wn2RxkDvir7p+oRanbCSGVJEPZkYMPzFB6aUpQK+d9Ujubn+UBKtu6RzsxCPIvUEHkfMF9SEyVB4zivoiqNvPw5TcOspdw3D2t0gAEqDIOO2VyDkDjOeRwc0FZ2Tui80zxMl0u+kjnJyVlWNVbq6PMBPSBkFO4OSDjnHfX6ouzPDldv6295Pcvd3T5HmOOkDPfAyTnHGc8DgAVeqBSlKDrngW4j6XVWHswBH5GoXcmqxbR0F5/LCRqR1dCdixwPhUc5JA9O45qS1TVYdHtTJPMkSfWdgo+4Z7n7BWfa9vZtz2L29haebHKrIZ7hWSEqQclEA8yXH7o+Hv2oLPp++rO62mt+0wihIOev5g47p0jJLcdhnPBHeqhqmsXW9j0KJLSxPGOVuZweQOATEjewBZh2DKW6aJ4d7VltN9NbyW/nIo6knKkxx5wVkBBKfEF6eD1ZACsuCR9A6dpSWHI+J+fiPfk5OB+yCe/qcZYk80ETtvbCabaoDGqKg+CIDhec5bk5OQDjJ55LOwDCy0pQKUpQKUpQKUpQKUpQKUpQK4IyK5pQQ15t6OYfB8HGAO6YPpgEFV91RlB9c1Sr/w9FncmWASW8n+stHKZA+siLgj9xYmz6tWnUoMxtdV1fTJOkSwXgHdZYzFPj/ZdSr97hakLXxGkTi40u6U+ptylyo+8xtkflV5uLZLqPDorj2YAj8jXhuNBhuByp+wdRKj7kYlP0oK8PFPTFkCyTvC31ZYZUP6pj9aiPEDxLt7XbLPY3cEkwZcJ1EkqTzwCD2q4Nt4dOBNJj24C/lGFqsb48PpNe0BoYZIg5ZSC4k7A8/F1v/woO/bPiRZSbbge5vYFmMYMi9XIb1GMk13f9KemyuVilknYfsxQSsf8GP1rnbeyW0zQ4IpHj60QKxQSckezCRc/fgVNDbwIwZpCPY9LL+Uit+lBWrjxEmmOLfS7gknA+ktHbA/aA5LH7sVHXOoatqspVriG0H1LeJpJun7TLhv7UaNV+t9ChgXAQ49QWbpP9jPR+le6CBbaPpRVVR2CgAfkKDOdL8PFe5EsqNNL/rrpzK3vwGHI+zoiYfWq6WegRwDL/wBYeM9Xy8dvh56sehcsR6Gpa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6" descr="data:image/jpeg;base64,/9j/4AAQSkZJRgABAQAAAQABAAD/2wCEAAkGBxQHBhQUExIWFhUXGB4YFhgYGBwdGhwXGiAdIB8hHxscHSghHB4mIhoeIzEhJikrMS8uHCE2ODMtNyktMSsBCgoKBQUFDgUFDisZExkrKysrKysrKysrKysrKysrKysrKysrKysrKysrKysrKysrKysrKysrKysrKysrKysrK//AABEIAOIA3wMBIgACEQEDEQH/xAAcAAEAAwADAQEAAAAAAAAAAAAABQYHAQMECAL/xABJEAACAQMDAgQCBwMIBgoDAAABAgMABBEFBiESMQcTQVEiMhRSYXGBkaFCYnIIFRYjgpKywTNTg6Kxwhc0Q0RUY3OT0/AkNTf/xAAUAQEAAAAAAAAAAAAAAAAAAAAA/8QAFBEBAAAAAAAAAAAAAAAAAAAAAP/aAAwDAQACEQMRAD8A3GlKUClKUClKUClKUClea7v47M4duSMhQCWIHchVySB6nHFVvWN6x2EPUWjiU9mkZTn+EBgrj+Fyw+rQW2uuedbdMuyqPdiAPzNZf/TOfW/+qW93dA8hkUxQ5+yZhHj7mV/xr0W2iavdyBvLs7X3LO7y/iYBGjfjmgv/APO0LLlZA/8ABl/8ANQ2598W+29KM0iysAQOlY2DfFx+30j9ahF2He3EhM2qgg+kdnCMf236mP41W/E7YstrtB2S7vLl+tAIiEKHnv0JGDx370GkaNuuDV9MjmTzAJFDBTG5IB9+kEfkTUgdWhUZaRU/j+D/ABYrOtobBkuNqWzNf3kTGJSYj5ZVD9UI8eQB7GpH+gt9ayZh1RcfVks4s/34+lh+FBfopVmTKsGHuDkfmK/dZjPpGr2DljBaXPsYpWSY/jcBwvr8pFdf9OJNFfF1FdWoz3mRnhyf/NHmF/uBQfdQalSqtpO8Y72Dqyjp2642UjP2jqKqf3Q7N9lWK1vEuwehgSO47MufrKeV/EUHfSlKBSlKBSlKBSlKBSlKBSlKBSlRWsaytgpAwX9c/KvGct+HOPbklVBYB6dWvxpti0hUsQCUjX5pGAJCqPVjiso0rxkGsWL9a+TIHwkUQMkkgb5QvGS3BBAC54+NMjPrS+u96XrLY48sErLeyrmMD1WJO0pHt8gxz1HEhi38P7rZ3iDbXNkzTRN/pnmbLFjxIDgZJcHqXAPOc9uQm7LQ9T3Hy2LCBjn4h5ly/wBpB+FDjszdUi/WNWfRfD6x0qbzDEZ5vWa4PmyEj1y3AP3AVaQciuaDgDArmlKCt7y3tabRtCZ5B5nT1JCDmR++OPRSQR1Hjg1BeFG9Jd92Nw1xFEvlOoUIGwcgnnqY+1S+7NpWmoyyXk0Ikmjt2RC/KqFDsCE+Xqyx5IOOMVQv5NP/AOrvP/Uj/wALUHquPE+91TcM1rpVgkqwFgWc91Q9JIAZQoJ7DJJHp6CxeGHiF/TVJkkh8meHHUoJKkHIyMjKkEEFT9nPtWvEnxNNtqZsNOMYmJKS3DsqrGfVVZiFDD1YnC4x37TPg5t600CykEV5BdXUgDTmGVXCgZwBg5xkn4iBk/cKDR64ZQ64IyD3BrmlBUNX8ObK/nMkSNaz+ktq3lNz3yF+E59cjJ96rd5pupbYwWQX0C5w8C9Fwg5/7IEBv9kyM3qa1OvzI3QhOCcDOB3oMh1DxkXTvIWJPpRdyHXlZFA46SMD4yTwCg7EfFnqrWbK6W8tg6+vceqn1U+zA8EehrFdG8OrvdG77y8vJDbt1BoHhII8zjpxkcoiqFIIBOR9tTcesXO0dQWO+6Yyfhiuk/6vLjsrgkCNsfsMQvfoaIZLBq1KjtL1Vb4YPwv6rzzjGSuQCcZGQQCMjIGRmRoFKUoFKUoFKUoFKVD7g1cafAQGCtjJYkfAvPPPAOFbGeAFZjkKaDo3Jr66dAwDhekEyOSAEAxnkgjPI9DjqXhiyI9L0XQpN9ESzh4tPzlI+Vkuuc9T89Swk8hckt8zEnDVztvRjve8FxMpGnxtmGNs5uZFJ/rHDc+UCT0o3LEszZLN1akOBQdVrbpaW6pGioigKqqAFAHYADgCq9vXe9rs20DTsS7AmONQSzkfb2Uc9z+tWaozUdCt9Qv0nlhSSWIERs4z055yAeM5A5xmgong9vy53pd3QuBGFjCFAikY6y/cknPyiu/xK8UodrRyQQESXgwOkqeiPODlzxng8KD7ZxVQ/k1c31//AAxf8ZKt3i/oVvabI1C5SFBPKI+uXGXI8yIYyewwo4GBxQTvhhuCXc+z47ifp8xmcHoGBhWIHGT7Va6z7wJ//m8P8cn+M1oNB1XMAubZkb5WUqfuIwahdpbPttowyLaqyiQgt1MW5XIHft3qfpQZ7L4NaZNKWaOUsxJJMrZJPcmpvaexLPaNy72qOpdQrdTluAc+tWelApSlB03l0ljaPJIwVEUs7HsFUZJP3CsY1/xqa43NDDp4UwF1R5JEOXLMB8IJBUAe4yT6VsuoWSalYSQyr1RyKUdckZVhgjIII4PpWFeMOnRaTvLS4oIkijULhUAA/wBLzwPU+9BvuMV59QsY9Ss2imjWSNxhlYZBH3V6KUGU6pps3h/IGBeXTwR0vyZbX2DEcvCMnDDLICRggssl+0LWV1CJQWBYjKsCOl1IzkEEjOOeDgjkZHaWkQSRkMAQRggjIIPcEeorK9X00+H+ohkJ/m6V+OT/APiSscgZwSIWY8HB6GOcHLLIGrUqN0XUvp0OG4de/wBo9xycexGTgg8kYYyVApSlApSlB5dRvBY2pc/cozjJ+/0HqT6AEngGsye2ffG5Gteo/RoiHvpACpdjgrAPUZ6QXHdQqqTlMtXtweLv027ni8hopEZo7cuelclsBpQwBQ4wxBB+QqeHata2RosWhbaijicS5HW8oOfNkbln6snOT25PAA9KCbhiEEQVQFVQAoAwABwAB6AV+6UoFCMilKCB2zs6z2s8htIPKMmA/wAcjZ6c4+djjue1SGt6RDrumPBcJ1xPjqXqZc9JDDlSCOQDwa91KCP0HRINvaasFtH5cSkkL1M3LHJ5Yk9z71IUpQKUpQKUpQKUpQKgtd2fZ7g1COa4h8ySLHlt1yLjB6uysAefcVO0oFKUoFdF7aJf2jxyKHR1Ksp7FT3Fd9KDKNL8zZm4BZSNlQDJZSsfnhHzRufrRjAPugBxmONa1G0uRd24cZ57g9wQcEH7QQQftFV3xG0dNV207GVYZICJoJmYKI5U5UljwFPY/f8AYKzraHi0smr21ulu7CYqs2B8jEBQUUZLKOB/Ai92ySG20pSgVH65efQ9PJBIZvhUgZI4JJA9SqhmA9cY9akKz/xM1prCzkMeS6ARxAdzO5TGPtBaFx7hZBQV3S9nw+IWrXUtwpEEI+iwGM4PmrzI4bHxBOI1JyCo5GRVo25pdt4XbfYT3YEWWbqc4LMeeEycsFAGFznk45qxbQ0Ndubagtlx/VoAxHq55c/ixJrp3PtG23TLCbpC4hJZU6sKS2Pmxyfl7Zx3zmgqvh54nnem6JrdbcRxpG0iOWyxVXRRlcYBIfJ5OK7d5eJR0fcq2FpaG6uTjqXq6QpI6gOxJPT8R7AAjnvij+C8SweLmoKqhVWOcKAMAATxgAD0Ar0aUfo/8o+UScFurpz9sII/Sgu2wPEb+lGqzWs9uba6iyShbqBCkBuSBhgT2/HPfF9rDNvn6R/KLuDGcqvmdeORxGFb8n4++tzoFKUoFKUoFKUoFKUoFKUoFKUoFKUoK3vveEWy9G86VWcs3RGi8FmwT3PYADk1Ro/Gl7SWE3mmS28Mw6kl6y2V4+IKY16gMg8HsQcHIrQt4XNnYaK818kbxJ6SIr5J9FVgcse2P8qxz6Nc+MOrRuwW102BiqDIBK8ZCj9pzgDOOlR7kHqDTN/bJXfVtErTlEVg4K88euB2+JT3PY+/aqhd7Zi8P9zwiBWFtdoIsk5dblMlcMfWRSQoHHmBT+yK16FBHEAvCgADHsO1V/xB0Q69tOaNM+ao82AjuJo/iXB9CcdOfZjQTGlXf02xVjjPZsduocEj909x7gg166pXhzrQ1SwRxgCaMPgdg68MPuHMYHtATV1oOCekZNZZIv8AP2/7GI4KoXvpQe+EyIvxWWWRfuUe1aLrjAaU4JwHxHn28whM/h1VTPDtDe7t1G4YD4fKt1+xgvmSj/3JM0GhUpSgqW2vD6225uSa8ikmaWYOHDshQeY4c4AQHuoxknivxvPw5tN3XaSyGSKZAAJImCsQOwOQQcZ4PB+2rhSgqmyfD+02aztAHeVxhpZSC/TnOBgAAZGe3OBnOBVrpSgUpSgUpSgUpSgUpSgUpSgUpSgUpSgq2+9kxb2tokmmljSNi2IyoDMQACepT2GcY+sap3/QHY/+Juvzj/8AjrWqUHTZWws7NIwSQihQT3woA/yrupSgyvbo/mDdV5b9lhuRPH7CGcFzj91FE4+961Ss33nCLLxFtpDkLc20kL+2IGWU/iU61+78av2mSmfTo2b5ig6v4sc/rmg8G6svYKn+sYr+PQ7L/vKtQfhOBLt+eYf94vLiX83Kj9EFTe5m6VhPtKp/UD/Oobwdh8jw1sx7q7f3pHb/ADoLnSoXdu6INpaSZ7hj056VVRlnY5OFGQM4BPJA4qpaZ4wW1xfxRz29zaibHlSSoAjBuxzn5TkfEMj3IFBo9KUoFKUoFKUoFKUoFKUoFKUoFKUoFKUoFKUoFKUoFKpG5vFCz2/qxtis08w+ZIEDFeM8ksBkDkgZx61K7N3pa7ytWe2ZspjrRxh1znGRkgg4PIJ7UEN4qR9L6bJj/vyRMfZJ1dG/4irPtuXztKBPcs7f32LD9GFQXir8O2Uf6l1bsPwlQf51MbXXosmH1WVfyjjH+VBTvFqz1O5vLf6DKEj7MCVH9Z1AqfiB/wDoqu+D9vq8llbyecGsOhgi9SZHSSO3T1fMCO9anuc+Xbxv6I5c/cqOw/UCoPwhQW2zvIH/AGE88P8AdlY/81BG+N+059z7fiNsvW8LljHnBZWGDjPBIwOPbOOeDmfi3rN5rGh2f0mwNoIyygu3xO/SuelcAqgAB59wM8Vum9trJu7QzA8jxnPUroeQ2CORn4lIJyp/Q4NUmy8IGuLq3+n6g91DbKFih8voUKMYUnqPw8AEYyQAM8UGj6EzPokBf5jEhb+LpGf1r3UAwKUClKUClKUClKUCvkvxQ3JPr27bgSu3RFK8ccefhVUYr27dRxknvz7Yr60rNN7+DtvufVWuI5mt5HOZMKHRj79OQQx9TnB74zkkIP8Ak77jnv47i1ldnSJVeIsclQSQVyfTsQPTBrZ6rOxdlW+ytPaOHqZnIMkjY6mI7duAoycD7T3qzUClKUClKUClKUClKUFX3BojWEMtxptrbi+fjrZQuQzAuWIxk8ZyfXFZv4Ayx2etX1vIrre8l89PRiNsMBjswdue4PGOxzZNW8NbmDdkl9p1/wDR5JQetXTrHxHLYLZHSSAekrwex7YkPDvw7/onfTXM05uLmbPU/T0gBj1NjkklmGSeOw4HOQpPifY60ZHJmH0RpYVjTqTPWSnT+zn/AEgz3q4eEdtqEENyb+UOGMZiwVPJXLH4QO4ZPyr1eKkp8jT4x+3qEHV/AnU7H8OkGrDtZOjSB75Kn70/q/8AkoO7cEQm0pwflBVm/gVgW/3QaqHhjMYNa1O3YYbzkufxuIwWx9zKQftq+XEIuIGRhlWBUj7CMGsz02c6V4lW7MTi6ikt5D6edGfNyf7TSRj+H7OA1ClKUClKUClKUClKUClKUClKUClKUClKUClKUClKUClKUClKUGd79kF9vmwt+rAjimmf3Hm4gjb8Gcn8Ku+jLjS4yRgsvWw/ef4m/Ums4t2/n7fl9KOVDLZRkd+lMebj7VklV/7FaoBgUCsz8T7B4YWlhH9bCyXcPf5oiWI49ABKT7tMg9a0yojctr51j18Ax8kkZHRxkkeoUhZMevlgetB7NI1BNW0uKeM5SVFdfuYZ/OvXWeeF13/Nd3caY/HkkzWwJyfo8jHK5zyY5OpCfetDoIPdG7rTakKtdTBOvPQoBZmx3wqgnH29q8e2PECw3RdGO3nzIBnoZWViB3x1DDfhmsz8cOld/wCnvDmW7XywLcrlGAkLJk57sxKlfbHb18eiTtc+OiSahELKbA6I1AIdynSoMgOD1An4hnJHTQfQFKUoFKUoFKUoFKUoFKUoFKUoFKUoFKUoFV7Tt7WWp6+1nDOHnXq6lCtj4fm+PHScfYaqPixvN4LhdMs5FS5nwJJWYIsMZ5+c/KSuTnuB25Iqk+Htnb7Z8YjClwjxJD0iUuvS7tHGTg5xy5IAyfag+haid160u3tuT3LY/qkLAH1fso/FiB+NS1Zv4iXn887lt7FSPLhxdXRPy/DxEjfulviYfUBPpQd/hjpDWdjEJMl1Uyyk9/OkL5zj1BaZD/AhrQajdAtPounjIIL/ABHPzDgBQ37wUKD7tk+tSVAoeRSlBifiRrMW0NwQSRyA3Vu4ZIxn47dwAyORwoK4AzkgxlsEyZEz4cbm1TeGrtPLCI7Ij+r9FBU9hn4pcgkFuwK8Y5FW3dOzLbXbxLh4VeeJcIT2I74I7Z5PSSD0k5wcYqp7V1H+h24fo7nFndOTCcECG5PePB+VJCCVH7LBl5KuaD0eIvh5ca3uOC/sp0juIuniTPSShJVgQDzzggjBH458eleHV7qe+I9Q1SeFjEVZI4erGU5QcgdIDfF65NatSgUpSgUpSgUpSgUpSgUpSgUpSgUpSgUpSgp+4vDSw3HqzXFxG7SMACRIwGFAA4B9hVP07wZSz34ZsL9BXDRJ5j+aHVVOT8PI6wx+btitgpQZJvvd2q7K3B5xgWWxOB7gseT8QHVE3oAcqcep7eXwm1CHct9K7SBrqVzPcqRg9IOFVc90AKqO+A0oOAy179Vvv6c7jBUFrG1fEWACJ7kfCXGeGRMhVzwWYE5Xq6brtXZ9ttl5HhiVJJQPMK56eMkBQflUZxx3wCcmgsNKUoFKUoFVTem3U1Kxk6l6o3GJV9u3xg/s4wCT6FVbsHV7XSgoextySW10NPvWzOoP0eY8C4iX39pl7Muc8Z57m+VSN5bVS7szwRGCHUoel4HX5XRv2Qvoeyjg/Bgxde1d4Pb3i2WokLOeIJ8dMdwBj3+SbkZjPqRjuMhe6UpQY/ujbGrWH0m5bWvJt1Z5MdUnwxkkhQAOTggAD1wBXPgY+o6u8l3dXUsluVMcayMT1PkZYA+i4K59yfY11/yidVf6HaWUZ5ncu4z36cBAfsLMT96itW0TTU0bSIoIxhIkVB/ZGM/ee5++g9tKUoFKVTd5eIkG19QS38uW4uZMFYYRlsHtn7T6AAn7O1BcqVStleI8G6tTktvKlt7iMEmKUYPwnDAH6ynupAP34OLrQKUpQY1417kuLLdVla2921t1rmRw5VAJH6Qzn2XoY/nXd4bxXV3uZHOux3kcYYyQLI5YgqVB6WAyAxU5+yu/xK1iw0veUH0/S/MU9OLpiSgTnI6AMP0knKH0OcHIBqm3o4db8bUm0uPpto8M7IhRAOghvhwOkMfhxgZJJxQfQdKUoFZ1vfX21u9fT7VyqLxe3CkfApBPlITx5jAHJPCKGJ7N087m3fJq9y9ppz4CnpubwYKx8ZKRcgPLgEk5AQAkkYLLLbP2tHptmgCdKLyqnJZmJBLuSASSQDyASQCQoVFQPXtPQk020QhOhVULEnPwrjGcHkEgnGecFicM75sdKUClKUClKUClKUCqnujaUepWbL5YeM/NGfTvgp7YycAEEZPScdSPbKUGW6Xua52cAl113VmM4nAzPCqnB80cGRF9XADL+0FYhBa9f3zaaRtb6aJVliJCx+WQxdz6DkcjkkEggKaltT0hL7JHwv8AWHqRwMgEZx6MCGAzhhk1887w2pLqG/nto4Po8WOosQViYjvIPlXksE+ED0HLZ6g+gdA1CPcOkx3AQFXGUJUgke+GGRzUtWc6Pv8A/mSBYdQtTaqgWNZoQz23AAAIx1wn2RxkDvir7p+oRanbCSGVJEPZkYMPzFB6aUpQK+d9Ujubn+UBKtu6RzsxCPIvUEHkfMF9SEyVB4zivoiqNvPw5TcOspdw3D2t0gAEqDIOO2VyDkDjOeRwc0FZ2Tui80zxMl0u+kjnJyVlWNVbq6PMBPSBkFO4OSDjnHfX6ouzPDldv6295Pcvd3T5HmOOkDPfAyTnHGc8DgAVeqBSlKDrngW4j6XVWHswBH5GoXcmqxbR0F5/LCRqR1dCdixwPhUc5JA9O45qS1TVYdHtTJPMkSfWdgo+4Z7n7BWfa9vZtz2L29haebHKrIZ7hWSEqQclEA8yXH7o+Hv2oLPp++rO62mt+0wihIOev5g47p0jJLcdhnPBHeqhqmsXW9j0KJLSxPGOVuZweQOATEjewBZh2DKW6aJ4d7VltN9NbyW/nIo6knKkxx5wVkBBKfEF6eD1ZACsuCR9A6dpSWHI+J+fiPfk5OB+yCe/qcZYk80ETtvbCabaoDGqKg+CIDhec5bk5OQDjJ55LOwDCy0pQKUpQKUpQKUpQKUpQKUpQK4IyK5pQQ15t6OYfB8HGAO6YPpgEFV91RlB9c1Sr/w9FncmWASW8n+stHKZA+siLgj9xYmz6tWnUoMxtdV1fTJOkSwXgHdZYzFPj/ZdSr97hakLXxGkTi40u6U+ptylyo+8xtkflV5uLZLqPDorj2YAj8jXhuNBhuByp+wdRKj7kYlP0oK8PFPTFkCyTvC31ZYZUP6pj9aiPEDxLt7XbLPY3cEkwZcJ1EkqTzwCD2q4Nt4dOBNJj24C/lGFqsb48PpNe0BoYZIg5ZSC4k7A8/F1v/woO/bPiRZSbbge5vYFmMYMi9XIb1GMk13f9KemyuVilknYfsxQSsf8GP1rnbeyW0zQ4IpHj60QKxQSckezCRc/fgVNDbwIwZpCPY9LL+Uit+lBWrjxEmmOLfS7gknA+ktHbA/aA5LH7sVHXOoatqspVriG0H1LeJpJun7TLhv7UaNV+t9ChgXAQ49QWbpP9jPR+le6CBbaPpRVVR2CgAfkKDOdL8PFe5EsqNNL/rrpzK3vwGHI+zoiYfWq6WegRwDL/wBYeM9Xy8dvh56sehcsR6Gpa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data:image/jpeg;base64,/9j/4AAQSkZJRgABAQAAAQABAAD/2wCEAAkGBxQHBhQUExIWFhUXGB4YFhgYGBwdGhwXGiAdIB8hHxscHSghHB4mIhoeIzEhJikrMS8uHCE2ODMtNyktMSsBCgoKBQUFDgUFDisZExkrKysrKysrKysrKysrKysrKysrKysrKysrKysrKysrKysrKysrKysrKysrKysrKysrK//AABEIAOIA3wMBIgACEQEDEQH/xAAcAAEAAwADAQEAAAAAAAAAAAAABQYHAQMECAL/xABJEAACAQMDAgQCBwMIBgoDAAABAgMABBEFBiESMQcTQVEiMhRSYXGBkaFCYnIIFRYjgpKywTNTg6Kxwhc0Q0RUY3OT0/AkNTf/xAAUAQEAAAAAAAAAAAAAAAAAAAAA/8QAFBEBAAAAAAAAAAAAAAAAAAAAAP/aAAwDAQACEQMRAD8A3GlKUClKUClKUClKUClea7v47M4duSMhQCWIHchVySB6nHFVvWN6x2EPUWjiU9mkZTn+EBgrj+Fyw+rQW2uuedbdMuyqPdiAPzNZf/TOfW/+qW93dA8hkUxQ5+yZhHj7mV/xr0W2iavdyBvLs7X3LO7y/iYBGjfjmgv/APO0LLlZA/8ABl/8ANQ2598W+29KM0iysAQOlY2DfFx+30j9ahF2He3EhM2qgg+kdnCMf236mP41W/E7YstrtB2S7vLl+tAIiEKHnv0JGDx370GkaNuuDV9MjmTzAJFDBTG5IB9+kEfkTUgdWhUZaRU/j+D/ABYrOtobBkuNqWzNf3kTGJSYj5ZVD9UI8eQB7GpH+gt9ayZh1RcfVks4s/34+lh+FBfopVmTKsGHuDkfmK/dZjPpGr2DljBaXPsYpWSY/jcBwvr8pFdf9OJNFfF1FdWoz3mRnhyf/NHmF/uBQfdQalSqtpO8Y72Dqyjp2642UjP2jqKqf3Q7N9lWK1vEuwehgSO47MufrKeV/EUHfSlKBSlKBSlKBSlKBSlKBSlKBSlRWsaytgpAwX9c/KvGct+HOPbklVBYB6dWvxpti0hUsQCUjX5pGAJCqPVjiso0rxkGsWL9a+TIHwkUQMkkgb5QvGS3BBAC54+NMjPrS+u96XrLY48sErLeyrmMD1WJO0pHt8gxz1HEhi38P7rZ3iDbXNkzTRN/pnmbLFjxIDgZJcHqXAPOc9uQm7LQ9T3Hy2LCBjn4h5ly/wBpB+FDjszdUi/WNWfRfD6x0qbzDEZ5vWa4PmyEj1y3AP3AVaQciuaDgDArmlKCt7y3tabRtCZ5B5nT1JCDmR++OPRSQR1Hjg1BeFG9Jd92Nw1xFEvlOoUIGwcgnnqY+1S+7NpWmoyyXk0Ikmjt2RC/KqFDsCE+Xqyx5IOOMVQv5NP/AOrvP/Uj/wALUHquPE+91TcM1rpVgkqwFgWc91Q9JIAZQoJ7DJJHp6CxeGHiF/TVJkkh8meHHUoJKkHIyMjKkEEFT9nPtWvEnxNNtqZsNOMYmJKS3DsqrGfVVZiFDD1YnC4x37TPg5t600CykEV5BdXUgDTmGVXCgZwBg5xkn4iBk/cKDR64ZQ64IyD3BrmlBUNX8ObK/nMkSNaz+ktq3lNz3yF+E59cjJ96rd5pupbYwWQX0C5w8C9Fwg5/7IEBv9kyM3qa1OvzI3QhOCcDOB3oMh1DxkXTvIWJPpRdyHXlZFA46SMD4yTwCg7EfFnqrWbK6W8tg6+vceqn1U+zA8EehrFdG8OrvdG77y8vJDbt1BoHhII8zjpxkcoiqFIIBOR9tTcesXO0dQWO+6Yyfhiuk/6vLjsrgkCNsfsMQvfoaIZLBq1KjtL1Vb4YPwv6rzzjGSuQCcZGQQCMjIGRmRoFKUoFKUoFKUoFKVD7g1cafAQGCtjJYkfAvPPPAOFbGeAFZjkKaDo3Jr66dAwDhekEyOSAEAxnkgjPI9DjqXhiyI9L0XQpN9ESzh4tPzlI+Vkuuc9T89Swk8hckt8zEnDVztvRjve8FxMpGnxtmGNs5uZFJ/rHDc+UCT0o3LEszZLN1akOBQdVrbpaW6pGioigKqqAFAHYADgCq9vXe9rs20DTsS7AmONQSzkfb2Uc9z+tWaozUdCt9Qv0nlhSSWIERs4z055yAeM5A5xmgong9vy53pd3QuBGFjCFAikY6y/cknPyiu/xK8UodrRyQQESXgwOkqeiPODlzxng8KD7ZxVQ/k1c31//AAxf8ZKt3i/oVvabI1C5SFBPKI+uXGXI8yIYyewwo4GBxQTvhhuCXc+z47ifp8xmcHoGBhWIHGT7Va6z7wJ//m8P8cn+M1oNB1XMAubZkb5WUqfuIwahdpbPttowyLaqyiQgt1MW5XIHft3qfpQZ7L4NaZNKWaOUsxJJMrZJPcmpvaexLPaNy72qOpdQrdTluAc+tWelApSlB03l0ljaPJIwVEUs7HsFUZJP3CsY1/xqa43NDDp4UwF1R5JEOXLMB8IJBUAe4yT6VsuoWSalYSQyr1RyKUdckZVhgjIII4PpWFeMOnRaTvLS4oIkijULhUAA/wBLzwPU+9BvuMV59QsY9Ss2imjWSNxhlYZBH3V6KUGU6pps3h/IGBeXTwR0vyZbX2DEcvCMnDDLICRggssl+0LWV1CJQWBYjKsCOl1IzkEEjOOeDgjkZHaWkQSRkMAQRggjIIPcEeorK9X00+H+ohkJ/m6V+OT/APiSscgZwSIWY8HB6GOcHLLIGrUqN0XUvp0OG4de/wBo9xycexGTgg8kYYyVApSlApSlB5dRvBY2pc/cozjJ+/0HqT6AEngGsye2ffG5Gteo/RoiHvpACpdjgrAPUZ6QXHdQqqTlMtXtweLv027ni8hopEZo7cuelclsBpQwBQ4wxBB+QqeHata2RosWhbaijicS5HW8oOfNkbln6snOT25PAA9KCbhiEEQVQFVQAoAwABwAB6AV+6UoFCMilKCB2zs6z2s8htIPKMmA/wAcjZ6c4+djjue1SGt6RDrumPBcJ1xPjqXqZc9JDDlSCOQDwa91KCP0HRINvaasFtH5cSkkL1M3LHJ5Yk9z71IUpQKUpQKUpQKUpQKgtd2fZ7g1COa4h8ySLHlt1yLjB6uysAefcVO0oFKUoFdF7aJf2jxyKHR1Ksp7FT3Fd9KDKNL8zZm4BZSNlQDJZSsfnhHzRufrRjAPugBxmONa1G0uRd24cZ57g9wQcEH7QQQftFV3xG0dNV207GVYZICJoJmYKI5U5UljwFPY/f8AYKzraHi0smr21ulu7CYqs2B8jEBQUUZLKOB/Ai92ySG20pSgVH65efQ9PJBIZvhUgZI4JJA9SqhmA9cY9akKz/xM1prCzkMeS6ARxAdzO5TGPtBaFx7hZBQV3S9nw+IWrXUtwpEEI+iwGM4PmrzI4bHxBOI1JyCo5GRVo25pdt4XbfYT3YEWWbqc4LMeeEycsFAGFznk45qxbQ0Ndubagtlx/VoAxHq55c/ixJrp3PtG23TLCbpC4hJZU6sKS2Pmxyfl7Zx3zmgqvh54nnem6JrdbcRxpG0iOWyxVXRRlcYBIfJ5OK7d5eJR0fcq2FpaG6uTjqXq6QpI6gOxJPT8R7AAjnvij+C8SweLmoKqhVWOcKAMAATxgAD0Ar0aUfo/8o+UScFurpz9sII/Sgu2wPEb+lGqzWs9uba6iyShbqBCkBuSBhgT2/HPfF9rDNvn6R/KLuDGcqvmdeORxGFb8n4++tzoFKUoFKUoFKUoFKUoFKUoFKUoFKUoK3vveEWy9G86VWcs3RGi8FmwT3PYADk1Ro/Gl7SWE3mmS28Mw6kl6y2V4+IKY16gMg8HsQcHIrQt4XNnYaK818kbxJ6SIr5J9FVgcse2P8qxz6Nc+MOrRuwW102BiqDIBK8ZCj9pzgDOOlR7kHqDTN/bJXfVtErTlEVg4K88euB2+JT3PY+/aqhd7Zi8P9zwiBWFtdoIsk5dblMlcMfWRSQoHHmBT+yK16FBHEAvCgADHsO1V/xB0Q69tOaNM+ao82AjuJo/iXB9CcdOfZjQTGlXf02xVjjPZsduocEj909x7gg166pXhzrQ1SwRxgCaMPgdg68MPuHMYHtATV1oOCekZNZZIv8AP2/7GI4KoXvpQe+EyIvxWWWRfuUe1aLrjAaU4JwHxHn28whM/h1VTPDtDe7t1G4YD4fKt1+xgvmSj/3JM0GhUpSgqW2vD6225uSa8ikmaWYOHDshQeY4c4AQHuoxknivxvPw5tN3XaSyGSKZAAJImCsQOwOQQcZ4PB+2rhSgqmyfD+02aztAHeVxhpZSC/TnOBgAAZGe3OBnOBVrpSgUpSgUpSgUpSgUpSgUpSgUpSgUpSgq2+9kxb2tokmmljSNi2IyoDMQACepT2GcY+sap3/QHY/+Juvzj/8AjrWqUHTZWws7NIwSQihQT3woA/yrupSgyvbo/mDdV5b9lhuRPH7CGcFzj91FE4+961Ss33nCLLxFtpDkLc20kL+2IGWU/iU61+78av2mSmfTo2b5ig6v4sc/rmg8G6svYKn+sYr+PQ7L/vKtQfhOBLt+eYf94vLiX83Kj9EFTe5m6VhPtKp/UD/Oobwdh8jw1sx7q7f3pHb/ADoLnSoXdu6INpaSZ7hj056VVRlnY5OFGQM4BPJA4qpaZ4wW1xfxRz29zaibHlSSoAjBuxzn5TkfEMj3IFBo9KUoFKUoFKUoFKUoFKUoFKUoFKUoFKUoFKUoFKUoFKpG5vFCz2/qxtis08w+ZIEDFeM8ksBkDkgZx61K7N3pa7ytWe2ZspjrRxh1znGRkgg4PIJ7UEN4qR9L6bJj/vyRMfZJ1dG/4irPtuXztKBPcs7f32LD9GFQXir8O2Uf6l1bsPwlQf51MbXXosmH1WVfyjjH+VBTvFqz1O5vLf6DKEj7MCVH9Z1AqfiB/wDoqu+D9vq8llbyecGsOhgi9SZHSSO3T1fMCO9anuc+Xbxv6I5c/cqOw/UCoPwhQW2zvIH/AGE88P8AdlY/81BG+N+059z7fiNsvW8LljHnBZWGDjPBIwOPbOOeDmfi3rN5rGh2f0mwNoIyygu3xO/SuelcAqgAB59wM8Vum9trJu7QzA8jxnPUroeQ2CORn4lIJyp/Q4NUmy8IGuLq3+n6g91DbKFih8voUKMYUnqPw8AEYyQAM8UGj6EzPokBf5jEhb+LpGf1r3UAwKUClKUClKUClKUCvkvxQ3JPr27bgSu3RFK8ccefhVUYr27dRxknvz7Yr60rNN7+DtvufVWuI5mt5HOZMKHRj79OQQx9TnB74zkkIP8Ak77jnv47i1ldnSJVeIsclQSQVyfTsQPTBrZ6rOxdlW+ytPaOHqZnIMkjY6mI7duAoycD7T3qzUClKUClKUClKUClKUFX3BojWEMtxptrbi+fjrZQuQzAuWIxk8ZyfXFZv4Ayx2etX1vIrre8l89PRiNsMBjswdue4PGOxzZNW8NbmDdkl9p1/wDR5JQetXTrHxHLYLZHSSAekrwex7YkPDvw7/onfTXM05uLmbPU/T0gBj1NjkklmGSeOw4HOQpPifY60ZHJmH0RpYVjTqTPWSnT+zn/AEgz3q4eEdtqEENyb+UOGMZiwVPJXLH4QO4ZPyr1eKkp8jT4x+3qEHV/AnU7H8OkGrDtZOjSB75Kn70/q/8AkoO7cEQm0pwflBVm/gVgW/3QaqHhjMYNa1O3YYbzkufxuIwWx9zKQftq+XEIuIGRhlWBUj7CMGsz02c6V4lW7MTi6ikt5D6edGfNyf7TSRj+H7OA1ClKUClKUClKUClKUClKUClKUClKUClKUClKUClKUClKUClKUGd79kF9vmwt+rAjimmf3Hm4gjb8Gcn8Ku+jLjS4yRgsvWw/ef4m/Ums4t2/n7fl9KOVDLZRkd+lMebj7VklV/7FaoBgUCsz8T7B4YWlhH9bCyXcPf5oiWI49ABKT7tMg9a0yojctr51j18Ax8kkZHRxkkeoUhZMevlgetB7NI1BNW0uKeM5SVFdfuYZ/OvXWeeF13/Nd3caY/HkkzWwJyfo8jHK5zyY5OpCfetDoIPdG7rTakKtdTBOvPQoBZmx3wqgnH29q8e2PECw3RdGO3nzIBnoZWViB3x1DDfhmsz8cOld/wCnvDmW7XywLcrlGAkLJk57sxKlfbHb18eiTtc+OiSahELKbA6I1AIdynSoMgOD1An4hnJHTQfQFKUoFKUoFKUoFKUoFKUoFKUoFKUoFKUoFV7Tt7WWp6+1nDOHnXq6lCtj4fm+PHScfYaqPixvN4LhdMs5FS5nwJJWYIsMZ5+c/KSuTnuB25Iqk+Htnb7Z8YjClwjxJD0iUuvS7tHGTg5xy5IAyfag+haid160u3tuT3LY/qkLAH1fso/FiB+NS1Zv4iXn887lt7FSPLhxdXRPy/DxEjfulviYfUBPpQd/hjpDWdjEJMl1Uyyk9/OkL5zj1BaZD/AhrQajdAtPounjIIL/ABHPzDgBQ37wUKD7tk+tSVAoeRSlBifiRrMW0NwQSRyA3Vu4ZIxn47dwAyORwoK4AzkgxlsEyZEz4cbm1TeGrtPLCI7Ij+r9FBU9hn4pcgkFuwK8Y5FW3dOzLbXbxLh4VeeJcIT2I74I7Z5PSSD0k5wcYqp7V1H+h24fo7nFndOTCcECG5PePB+VJCCVH7LBl5KuaD0eIvh5ca3uOC/sp0juIuniTPSShJVgQDzzggjBH458eleHV7qe+I9Q1SeFjEVZI4erGU5QcgdIDfF65NatSgUpSgUpSgUpSgUpSgUpSgUpSgUpSgUpSgp+4vDSw3HqzXFxG7SMACRIwGFAA4B9hVP07wZSz34ZsL9BXDRJ5j+aHVVOT8PI6wx+btitgpQZJvvd2q7K3B5xgWWxOB7gseT8QHVE3oAcqcep7eXwm1CHct9K7SBrqVzPcqRg9IOFVc90AKqO+A0oOAy179Vvv6c7jBUFrG1fEWACJ7kfCXGeGRMhVzwWYE5Xq6brtXZ9ttl5HhiVJJQPMK56eMkBQflUZxx3wCcmgsNKUoFKUoFVTem3U1Kxk6l6o3GJV9u3xg/s4wCT6FVbsHV7XSgoextySW10NPvWzOoP0eY8C4iX39pl7Muc8Z57m+VSN5bVS7szwRGCHUoel4HX5XRv2Qvoeyjg/Bgxde1d4Pb3i2WokLOeIJ8dMdwBj3+SbkZjPqRjuMhe6UpQY/ujbGrWH0m5bWvJt1Z5MdUnwxkkhQAOTggAD1wBXPgY+o6u8l3dXUsluVMcayMT1PkZYA+i4K59yfY11/yidVf6HaWUZ5ncu4z36cBAfsLMT96itW0TTU0bSIoIxhIkVB/ZGM/ee5++g9tKUoFKVTd5eIkG19QS38uW4uZMFYYRlsHtn7T6AAn7O1BcqVStleI8G6tTktvKlt7iMEmKUYPwnDAH6ynupAP34OLrQKUpQY1417kuLLdVla2921t1rmRw5VAJH6Qzn2XoY/nXd4bxXV3uZHOux3kcYYyQLI5YgqVB6WAyAxU5+yu/xK1iw0veUH0/S/MU9OLpiSgTnI6AMP0knKH0OcHIBqm3o4db8bUm0uPpto8M7IhRAOghvhwOkMfhxgZJJxQfQdKUoFZ1vfX21u9fT7VyqLxe3CkfApBPlITx5jAHJPCKGJ7N087m3fJq9y9ppz4CnpubwYKx8ZKRcgPLgEk5AQAkkYLLLbP2tHptmgCdKLyqnJZmJBLuSASSQDyASQCQoVFQPXtPQk020QhOhVULEnPwrjGcHkEgnGecFicM75sdKUClKUClKUClKUCqnujaUepWbL5YeM/NGfTvgp7YycAEEZPScdSPbKUGW6Xua52cAl113VmM4nAzPCqnB80cGRF9XADL+0FYhBa9f3zaaRtb6aJVliJCx+WQxdz6DkcjkkEggKaltT0hL7JHwv8AWHqRwMgEZx6MCGAzhhk1887w2pLqG/nto4Po8WOosQViYjvIPlXksE+ED0HLZ6g+gdA1CPcOkx3AQFXGUJUgke+GGRzUtWc6Pv8A/mSBYdQtTaqgWNZoQz23AAAIx1wn2RxkDvir7p+oRanbCSGVJEPZkYMPzFB6aUpQK+d9Ujubn+UBKtu6RzsxCPIvUEHkfMF9SEyVB4zivoiqNvPw5TcOspdw3D2t0gAEqDIOO2VyDkDjOeRwc0FZ2Tui80zxMl0u+kjnJyVlWNVbq6PMBPSBkFO4OSDjnHfX6ouzPDldv6295Pcvd3T5HmOOkDPfAyTnHGc8DgAVeqBSlKDrngW4j6XVWHswBH5GoXcmqxbR0F5/LCRqR1dCdixwPhUc5JA9O45qS1TVYdHtTJPMkSfWdgo+4Z7n7BWfa9vZtz2L29haebHKrIZ7hWSEqQclEA8yXH7o+Hv2oLPp++rO62mt+0wihIOev5g47p0jJLcdhnPBHeqhqmsXW9j0KJLSxPGOVuZweQOATEjewBZh2DKW6aJ4d7VltN9NbyW/nIo6knKkxx5wVkBBKfEF6eD1ZACsuCR9A6dpSWHI+J+fiPfk5OB+yCe/qcZYk80ETtvbCabaoDGqKg+CIDhec5bk5OQDjJ55LOwDCy0pQKUpQKUpQKUpQKUpQKUpQK4IyK5pQQ15t6OYfB8HGAO6YPpgEFV91RlB9c1Sr/w9FncmWASW8n+stHKZA+siLgj9xYmz6tWnUoMxtdV1fTJOkSwXgHdZYzFPj/ZdSr97hakLXxGkTi40u6U+ptylyo+8xtkflV5uLZLqPDorj2YAj8jXhuNBhuByp+wdRKj7kYlP0oK8PFPTFkCyTvC31ZYZUP6pj9aiPEDxLt7XbLPY3cEkwZcJ1EkqTzwCD2q4Nt4dOBNJj24C/lGFqsb48PpNe0BoYZIg5ZSC4k7A8/F1v/woO/bPiRZSbbge5vYFmMYMi9XIb1GMk13f9KemyuVilknYfsxQSsf8GP1rnbeyW0zQ4IpHj60QKxQSckezCRc/fgVNDbwIwZpCPY9LL+Uit+lBWrjxEmmOLfS7gknA+ktHbA/aA5LH7sVHXOoatqspVriG0H1LeJpJun7TLhv7UaNV+t9ChgXAQ49QWbpP9jPR+le6CBbaPpRVVR2CgAfkKDOdL8PFe5EsqNNL/rrpzK3vwGHI+zoiYfWq6WegRwDL/wBYeM9Xy8dvh56sehcsR6Gpa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0" descr="data:image/jpeg;base64,/9j/4AAQSkZJRgABAQAAAQABAAD/2wCEAAkGBxQHBhQUExIWFhUXGB4YFhgYGBwdGhwXGiAdIB8hHxscHSghHB4mIhoeIzEhJikrMS8uHCE2ODMtNyktMSsBCgoKBQUFDgUFDisZExkrKysrKysrKysrKysrKysrKysrKysrKysrKysrKysrKysrKysrKysrKysrKysrKysrK//AABEIAOIA3wMBIgACEQEDEQH/xAAcAAEAAwADAQEAAAAAAAAAAAAABQYHAQMECAL/xABJEAACAQMDAgQCBwMIBgoDAAABAgMABBEFBiESMQcTQVEiMhRSYXGBkaFCYnIIFRYjgpKywTNTg6Kxwhc0Q0RUY3OT0/AkNTf/xAAUAQEAAAAAAAAAAAAAAAAAAAAA/8QAFBEBAAAAAAAAAAAAAAAAAAAAAP/aAAwDAQACEQMRAD8A3GlKUClKUClKUClKUClea7v47M4duSMhQCWIHchVySB6nHFVvWN6x2EPUWjiU9mkZTn+EBgrj+Fyw+rQW2uuedbdMuyqPdiAPzNZf/TOfW/+qW93dA8hkUxQ5+yZhHj7mV/xr0W2iavdyBvLs7X3LO7y/iYBGjfjmgv/APO0LLlZA/8ABl/8ANQ2598W+29KM0iysAQOlY2DfFx+30j9ahF2He3EhM2qgg+kdnCMf236mP41W/E7YstrtB2S7vLl+tAIiEKHnv0JGDx370GkaNuuDV9MjmTzAJFDBTG5IB9+kEfkTUgdWhUZaRU/j+D/ABYrOtobBkuNqWzNf3kTGJSYj5ZVD9UI8eQB7GpH+gt9ayZh1RcfVks4s/34+lh+FBfopVmTKsGHuDkfmK/dZjPpGr2DljBaXPsYpWSY/jcBwvr8pFdf9OJNFfF1FdWoz3mRnhyf/NHmF/uBQfdQalSqtpO8Y72Dqyjp2642UjP2jqKqf3Q7N9lWK1vEuwehgSO47MufrKeV/EUHfSlKBSlKBSlKBSlKBSlKBSlKBSlRWsaytgpAwX9c/KvGct+HOPbklVBYB6dWvxpti0hUsQCUjX5pGAJCqPVjiso0rxkGsWL9a+TIHwkUQMkkgb5QvGS3BBAC54+NMjPrS+u96XrLY48sErLeyrmMD1WJO0pHt8gxz1HEhi38P7rZ3iDbXNkzTRN/pnmbLFjxIDgZJcHqXAPOc9uQm7LQ9T3Hy2LCBjn4h5ly/wBpB+FDjszdUi/WNWfRfD6x0qbzDEZ5vWa4PmyEj1y3AP3AVaQciuaDgDArmlKCt7y3tabRtCZ5B5nT1JCDmR++OPRSQR1Hjg1BeFG9Jd92Nw1xFEvlOoUIGwcgnnqY+1S+7NpWmoyyXk0Ikmjt2RC/KqFDsCE+Xqyx5IOOMVQv5NP/AOrvP/Uj/wALUHquPE+91TcM1rpVgkqwFgWc91Q9JIAZQoJ7DJJHp6CxeGHiF/TVJkkh8meHHUoJKkHIyMjKkEEFT9nPtWvEnxNNtqZsNOMYmJKS3DsqrGfVVZiFDD1YnC4x37TPg5t600CykEV5BdXUgDTmGVXCgZwBg5xkn4iBk/cKDR64ZQ64IyD3BrmlBUNX8ObK/nMkSNaz+ktq3lNz3yF+E59cjJ96rd5pupbYwWQX0C5w8C9Fwg5/7IEBv9kyM3qa1OvzI3QhOCcDOB3oMh1DxkXTvIWJPpRdyHXlZFA46SMD4yTwCg7EfFnqrWbK6W8tg6+vceqn1U+zA8EehrFdG8OrvdG77y8vJDbt1BoHhII8zjpxkcoiqFIIBOR9tTcesXO0dQWO+6Yyfhiuk/6vLjsrgkCNsfsMQvfoaIZLBq1KjtL1Vb4YPwv6rzzjGSuQCcZGQQCMjIGRmRoFKUoFKUoFKUoFKVD7g1cafAQGCtjJYkfAvPPPAOFbGeAFZjkKaDo3Jr66dAwDhekEyOSAEAxnkgjPI9DjqXhiyI9L0XQpN9ESzh4tPzlI+Vkuuc9T89Swk8hckt8zEnDVztvRjve8FxMpGnxtmGNs5uZFJ/rHDc+UCT0o3LEszZLN1akOBQdVrbpaW6pGioigKqqAFAHYADgCq9vXe9rs20DTsS7AmONQSzkfb2Uc9z+tWaozUdCt9Qv0nlhSSWIERs4z055yAeM5A5xmgong9vy53pd3QuBGFjCFAikY6y/cknPyiu/xK8UodrRyQQESXgwOkqeiPODlzxng8KD7ZxVQ/k1c31//AAxf8ZKt3i/oVvabI1C5SFBPKI+uXGXI8yIYyewwo4GBxQTvhhuCXc+z47ifp8xmcHoGBhWIHGT7Va6z7wJ//m8P8cn+M1oNB1XMAubZkb5WUqfuIwahdpbPttowyLaqyiQgt1MW5XIHft3qfpQZ7L4NaZNKWaOUsxJJMrZJPcmpvaexLPaNy72qOpdQrdTluAc+tWelApSlB03l0ljaPJIwVEUs7HsFUZJP3CsY1/xqa43NDDp4UwF1R5JEOXLMB8IJBUAe4yT6VsuoWSalYSQyr1RyKUdckZVhgjIII4PpWFeMOnRaTvLS4oIkijULhUAA/wBLzwPU+9BvuMV59QsY9Ss2imjWSNxhlYZBH3V6KUGU6pps3h/IGBeXTwR0vyZbX2DEcvCMnDDLICRggssl+0LWV1CJQWBYjKsCOl1IzkEEjOOeDgjkZHaWkQSRkMAQRggjIIPcEeorK9X00+H+ohkJ/m6V+OT/APiSscgZwSIWY8HB6GOcHLLIGrUqN0XUvp0OG4de/wBo9xycexGTgg8kYYyVApSlApSlB5dRvBY2pc/cozjJ+/0HqT6AEngGsye2ffG5Gteo/RoiHvpACpdjgrAPUZ6QXHdQqqTlMtXtweLv027ni8hopEZo7cuelclsBpQwBQ4wxBB+QqeHata2RosWhbaijicS5HW8oOfNkbln6snOT25PAA9KCbhiEEQVQFVQAoAwABwAB6AV+6UoFCMilKCB2zs6z2s8htIPKMmA/wAcjZ6c4+djjue1SGt6RDrumPBcJ1xPjqXqZc9JDDlSCOQDwa91KCP0HRINvaasFtH5cSkkL1M3LHJ5Yk9z71IUpQKUpQKUpQKUpQKgtd2fZ7g1COa4h8ySLHlt1yLjB6uysAefcVO0oFKUoFdF7aJf2jxyKHR1Ksp7FT3Fd9KDKNL8zZm4BZSNlQDJZSsfnhHzRufrRjAPugBxmONa1G0uRd24cZ57g9wQcEH7QQQftFV3xG0dNV207GVYZICJoJmYKI5U5UljwFPY/f8AYKzraHi0smr21ulu7CYqs2B8jEBQUUZLKOB/Ai92ySG20pSgVH65efQ9PJBIZvhUgZI4JJA9SqhmA9cY9akKz/xM1prCzkMeS6ARxAdzO5TGPtBaFx7hZBQV3S9nw+IWrXUtwpEEI+iwGM4PmrzI4bHxBOI1JyCo5GRVo25pdt4XbfYT3YEWWbqc4LMeeEycsFAGFznk45qxbQ0Ndubagtlx/VoAxHq55c/ixJrp3PtG23TLCbpC4hJZU6sKS2Pmxyfl7Zx3zmgqvh54nnem6JrdbcRxpG0iOWyxVXRRlcYBIfJ5OK7d5eJR0fcq2FpaG6uTjqXq6QpI6gOxJPT8R7AAjnvij+C8SweLmoKqhVWOcKAMAATxgAD0Ar0aUfo/8o+UScFurpz9sII/Sgu2wPEb+lGqzWs9uba6iyShbqBCkBuSBhgT2/HPfF9rDNvn6R/KLuDGcqvmdeORxGFb8n4++tzoFKUoFKUoFKUoFKUoFKUoFKUoFKUoK3vveEWy9G86VWcs3RGi8FmwT3PYADk1Ro/Gl7SWE3mmS28Mw6kl6y2V4+IKY16gMg8HsQcHIrQt4XNnYaK818kbxJ6SIr5J9FVgcse2P8qxz6Nc+MOrRuwW102BiqDIBK8ZCj9pzgDOOlR7kHqDTN/bJXfVtErTlEVg4K88euB2+JT3PY+/aqhd7Zi8P9zwiBWFtdoIsk5dblMlcMfWRSQoHHmBT+yK16FBHEAvCgADHsO1V/xB0Q69tOaNM+ao82AjuJo/iXB9CcdOfZjQTGlXf02xVjjPZsduocEj909x7gg166pXhzrQ1SwRxgCaMPgdg68MPuHMYHtATV1oOCekZNZZIv8AP2/7GI4KoXvpQe+EyIvxWWWRfuUe1aLrjAaU4JwHxHn28whM/h1VTPDtDe7t1G4YD4fKt1+xgvmSj/3JM0GhUpSgqW2vD6225uSa8ikmaWYOHDshQeY4c4AQHuoxknivxvPw5tN3XaSyGSKZAAJImCsQOwOQQcZ4PB+2rhSgqmyfD+02aztAHeVxhpZSC/TnOBgAAZGe3OBnOBVrpSgUpSgUpSgUpSgUpSgUpSgUpSgUpSgq2+9kxb2tokmmljSNi2IyoDMQACepT2GcY+sap3/QHY/+Juvzj/8AjrWqUHTZWws7NIwSQihQT3woA/yrupSgyvbo/mDdV5b9lhuRPH7CGcFzj91FE4+961Ss33nCLLxFtpDkLc20kL+2IGWU/iU61+78av2mSmfTo2b5ig6v4sc/rmg8G6svYKn+sYr+PQ7L/vKtQfhOBLt+eYf94vLiX83Kj9EFTe5m6VhPtKp/UD/Oobwdh8jw1sx7q7f3pHb/ADoLnSoXdu6INpaSZ7hj056VVRlnY5OFGQM4BPJA4qpaZ4wW1xfxRz29zaibHlSSoAjBuxzn5TkfEMj3IFBo9KUoFKUoFKUoFKUoFKUoFKUoFKUoFKUoFKUoFKUoFKpG5vFCz2/qxtis08w+ZIEDFeM8ksBkDkgZx61K7N3pa7ytWe2ZspjrRxh1znGRkgg4PIJ7UEN4qR9L6bJj/vyRMfZJ1dG/4irPtuXztKBPcs7f32LD9GFQXir8O2Uf6l1bsPwlQf51MbXXosmH1WVfyjjH+VBTvFqz1O5vLf6DKEj7MCVH9Z1AqfiB/wDoqu+D9vq8llbyecGsOhgi9SZHSSO3T1fMCO9anuc+Xbxv6I5c/cqOw/UCoPwhQW2zvIH/AGE88P8AdlY/81BG+N+059z7fiNsvW8LljHnBZWGDjPBIwOPbOOeDmfi3rN5rGh2f0mwNoIyygu3xO/SuelcAqgAB59wM8Vum9trJu7QzA8jxnPUroeQ2CORn4lIJyp/Q4NUmy8IGuLq3+n6g91DbKFih8voUKMYUnqPw8AEYyQAM8UGj6EzPokBf5jEhb+LpGf1r3UAwKUClKUClKUClKUCvkvxQ3JPr27bgSu3RFK8ccefhVUYr27dRxknvz7Yr60rNN7+DtvufVWuI5mt5HOZMKHRj79OQQx9TnB74zkkIP8Ak77jnv47i1ldnSJVeIsclQSQVyfTsQPTBrZ6rOxdlW+ytPaOHqZnIMkjY6mI7duAoycD7T3qzUClKUClKUClKUClKUFX3BojWEMtxptrbi+fjrZQuQzAuWIxk8ZyfXFZv4Ayx2etX1vIrre8l89PRiNsMBjswdue4PGOxzZNW8NbmDdkl9p1/wDR5JQetXTrHxHLYLZHSSAekrwex7YkPDvw7/onfTXM05uLmbPU/T0gBj1NjkklmGSeOw4HOQpPifY60ZHJmH0RpYVjTqTPWSnT+zn/AEgz3q4eEdtqEENyb+UOGMZiwVPJXLH4QO4ZPyr1eKkp8jT4x+3qEHV/AnU7H8OkGrDtZOjSB75Kn70/q/8AkoO7cEQm0pwflBVm/gVgW/3QaqHhjMYNa1O3YYbzkufxuIwWx9zKQftq+XEIuIGRhlWBUj7CMGsz02c6V4lW7MTi6ikt5D6edGfNyf7TSRj+H7OA1ClKUClKUClKUClKUClKUClKUClKUClKUClKUClKUClKUClKUGd79kF9vmwt+rAjimmf3Hm4gjb8Gcn8Ku+jLjS4yRgsvWw/ef4m/Ums4t2/n7fl9KOVDLZRkd+lMebj7VklV/7FaoBgUCsz8T7B4YWlhH9bCyXcPf5oiWI49ABKT7tMg9a0yojctr51j18Ax8kkZHRxkkeoUhZMevlgetB7NI1BNW0uKeM5SVFdfuYZ/OvXWeeF13/Nd3caY/HkkzWwJyfo8jHK5zyY5OpCfetDoIPdG7rTakKtdTBOvPQoBZmx3wqgnH29q8e2PECw3RdGO3nzIBnoZWViB3x1DDfhmsz8cOld/wCnvDmW7XywLcrlGAkLJk57sxKlfbHb18eiTtc+OiSahELKbA6I1AIdynSoMgOD1An4hnJHTQfQFKUoFKUoFKUoFKUoFKUoFKUoFKUoFKUoFV7Tt7WWp6+1nDOHnXq6lCtj4fm+PHScfYaqPixvN4LhdMs5FS5nwJJWYIsMZ5+c/KSuTnuB25Iqk+Htnb7Z8YjClwjxJD0iUuvS7tHGTg5xy5IAyfag+haid160u3tuT3LY/qkLAH1fso/FiB+NS1Zv4iXn887lt7FSPLhxdXRPy/DxEjfulviYfUBPpQd/hjpDWdjEJMl1Uyyk9/OkL5zj1BaZD/AhrQajdAtPounjIIL/ABHPzDgBQ37wUKD7tk+tSVAoeRSlBifiRrMW0NwQSRyA3Vu4ZIxn47dwAyORwoK4AzkgxlsEyZEz4cbm1TeGrtPLCI7Ij+r9FBU9hn4pcgkFuwK8Y5FW3dOzLbXbxLh4VeeJcIT2I74I7Z5PSSD0k5wcYqp7V1H+h24fo7nFndOTCcECG5PePB+VJCCVH7LBl5KuaD0eIvh5ca3uOC/sp0juIuniTPSShJVgQDzzggjBH458eleHV7qe+I9Q1SeFjEVZI4erGU5QcgdIDfF65NatSgUpSgUpSgUpSgUpSgUpSgUpSgUpSgUpSgp+4vDSw3HqzXFxG7SMACRIwGFAA4B9hVP07wZSz34ZsL9BXDRJ5j+aHVVOT8PI6wx+btitgpQZJvvd2q7K3B5xgWWxOB7gseT8QHVE3oAcqcep7eXwm1CHct9K7SBrqVzPcqRg9IOFVc90AKqO+A0oOAy179Vvv6c7jBUFrG1fEWACJ7kfCXGeGRMhVzwWYE5Xq6brtXZ9ttl5HhiVJJQPMK56eMkBQflUZxx3wCcmgsNKUoFKUoFVTem3U1Kxk6l6o3GJV9u3xg/s4wCT6FVbsHV7XSgoextySW10NPvWzOoP0eY8C4iX39pl7Muc8Z57m+VSN5bVS7szwRGCHUoel4HX5XRv2Qvoeyjg/Bgxde1d4Pb3i2WokLOeIJ8dMdwBj3+SbkZjPqRjuMhe6UpQY/ujbGrWH0m5bWvJt1Z5MdUnwxkkhQAOTggAD1wBXPgY+o6u8l3dXUsluVMcayMT1PkZYA+i4K59yfY11/yidVf6HaWUZ5ncu4z36cBAfsLMT96itW0TTU0bSIoIxhIkVB/ZGM/ee5++g9tKUoFKVTd5eIkG19QS38uW4uZMFYYRlsHtn7T6AAn7O1BcqVStleI8G6tTktvKlt7iMEmKUYPwnDAH6ynupAP34OLrQKUpQY1417kuLLdVla2921t1rmRw5VAJH6Qzn2XoY/nXd4bxXV3uZHOux3kcYYyQLI5YgqVB6WAyAxU5+yu/xK1iw0veUH0/S/MU9OLpiSgTnI6AMP0knKH0OcHIBqm3o4db8bUm0uPpto8M7IhRAOghvhwOkMfhxgZJJxQfQdKUoFZ1vfX21u9fT7VyqLxe3CkfApBPlITx5jAHJPCKGJ7N087m3fJq9y9ppz4CnpubwYKx8ZKRcgPLgEk5AQAkkYLLLbP2tHptmgCdKLyqnJZmJBLuSASSQDyASQCQoVFQPXtPQk020QhOhVULEnPwrjGcHkEgnGecFicM75sdKUClKUClKUClKUCqnujaUepWbL5YeM/NGfTvgp7YycAEEZPScdSPbKUGW6Xua52cAl113VmM4nAzPCqnB80cGRF9XADL+0FYhBa9f3zaaRtb6aJVliJCx+WQxdz6DkcjkkEggKaltT0hL7JHwv8AWHqRwMgEZx6MCGAzhhk1887w2pLqG/nto4Po8WOosQViYjvIPlXksE+ED0HLZ6g+gdA1CPcOkx3AQFXGUJUgke+GGRzUtWc6Pv8A/mSBYdQtTaqgWNZoQz23AAAIx1wn2RxkDvir7p+oRanbCSGVJEPZkYMPzFB6aUpQK+d9Ujubn+UBKtu6RzsxCPIvUEHkfMF9SEyVB4zivoiqNvPw5TcOspdw3D2t0gAEqDIOO2VyDkDjOeRwc0FZ2Tui80zxMl0u+kjnJyVlWNVbq6PMBPSBkFO4OSDjnHfX6ouzPDldv6295Pcvd3T5HmOOkDPfAyTnHGc8DgAVeqBSlKDrngW4j6XVWHswBH5GoXcmqxbR0F5/LCRqR1dCdixwPhUc5JA9O45qS1TVYdHtTJPMkSfWdgo+4Z7n7BWfa9vZtz2L29haebHKrIZ7hWSEqQclEA8yXH7o+Hv2oLPp++rO62mt+0wihIOev5g47p0jJLcdhnPBHeqhqmsXW9j0KJLSxPGOVuZweQOATEjewBZh2DKW6aJ4d7VltN9NbyW/nIo6knKkxx5wVkBBKfEF6eD1ZACsuCR9A6dpSWHI+J+fiPfk5OB+yCe/qcZYk80ETtvbCabaoDGqKg+CIDhec5bk5OQDjJ55LOwDCy0pQKUpQKUpQKUpQKUpQKUpQK4IyK5pQQ15t6OYfB8HGAO6YPpgEFV91RlB9c1Sr/w9FncmWASW8n+stHKZA+siLgj9xYmz6tWnUoMxtdV1fTJOkSwXgHdZYzFPj/ZdSr97hakLXxGkTi40u6U+ptylyo+8xtkflV5uLZLqPDorj2YAj8jXhuNBhuByp+wdRKj7kYlP0oK8PFPTFkCyTvC31ZYZUP6pj9aiPEDxLt7XbLPY3cEkwZcJ1EkqTzwCD2q4Nt4dOBNJj24C/lGFqsb48PpNe0BoYZIg5ZSC4k7A8/F1v/woO/bPiRZSbbge5vYFmMYMi9XIb1GMk13f9KemyuVilknYfsxQSsf8GP1rnbeyW0zQ4IpHj60QKxQSckezCRc/fgVNDbwIwZpCPY9LL+Uit+lBWrjxEmmOLfS7gknA+ktHbA/aA5LH7sVHXOoatqspVriG0H1LeJpJun7TLhv7UaNV+t9ChgXAQ49QWbpP9jPR+le6CBbaPpRVVR2CgAfkKDOdL8PFe5EsqNNL/rrpzK3vwGHI+zoiYfWq6WegRwDL/wBYeM9Xy8dvh56sehcsR6Gpa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2" descr="data:image/jpeg;base64,/9j/4AAQSkZJRgABAQAAAQABAAD/2wCEAAkGBxQHBhQUExIWFhUXGB4YFhgYGBwdGhwXGiAdIB8hHxscHSghHB4mIhoeIzEhJikrMS8uHCE2ODMtNyktMSsBCgoKBQUFDgUFDisZExkrKysrKysrKysrKysrKysrKysrKysrKysrKysrKysrKysrKysrKysrKysrKysrKysrK//AABEIAOIA3wMBIgACEQEDEQH/xAAcAAEAAwADAQEAAAAAAAAAAAAABQYHAQMECAL/xABJEAACAQMDAgQCBwMIBgoDAAABAgMABBEFBiESMQcTQVEiMhRSYXGBkaFCYnIIFRYjgpKywTNTg6Kxwhc0Q0RUY3OT0/AkNTf/xAAUAQEAAAAAAAAAAAAAAAAAAAAA/8QAFBEBAAAAAAAAAAAAAAAAAAAAAP/aAAwDAQACEQMRAD8A3GlKUClKUClKUClKUClea7v47M4duSMhQCWIHchVySB6nHFVvWN6x2EPUWjiU9mkZTn+EBgrj+Fyw+rQW2uuedbdMuyqPdiAPzNZf/TOfW/+qW93dA8hkUxQ5+yZhHj7mV/xr0W2iavdyBvLs7X3LO7y/iYBGjfjmgv/APO0LLlZA/8ABl/8ANQ2598W+29KM0iysAQOlY2DfFx+30j9ahF2He3EhM2qgg+kdnCMf236mP41W/E7YstrtB2S7vLl+tAIiEKHnv0JGDx370GkaNuuDV9MjmTzAJFDBTG5IB9+kEfkTUgdWhUZaRU/j+D/ABYrOtobBkuNqWzNf3kTGJSYj5ZVD9UI8eQB7GpH+gt9ayZh1RcfVks4s/34+lh+FBfopVmTKsGHuDkfmK/dZjPpGr2DljBaXPsYpWSY/jcBwvr8pFdf9OJNFfF1FdWoz3mRnhyf/NHmF/uBQfdQalSqtpO8Y72Dqyjp2642UjP2jqKqf3Q7N9lWK1vEuwehgSO47MufrKeV/EUHfSlKBSlKBSlKBSlKBSlKBSlKBSlRWsaytgpAwX9c/KvGct+HOPbklVBYB6dWvxpti0hUsQCUjX5pGAJCqPVjiso0rxkGsWL9a+TIHwkUQMkkgb5QvGS3BBAC54+NMjPrS+u96XrLY48sErLeyrmMD1WJO0pHt8gxz1HEhi38P7rZ3iDbXNkzTRN/pnmbLFjxIDgZJcHqXAPOc9uQm7LQ9T3Hy2LCBjn4h5ly/wBpB+FDjszdUi/WNWfRfD6x0qbzDEZ5vWa4PmyEj1y3AP3AVaQciuaDgDArmlKCt7y3tabRtCZ5B5nT1JCDmR++OPRSQR1Hjg1BeFG9Jd92Nw1xFEvlOoUIGwcgnnqY+1S+7NpWmoyyXk0Ikmjt2RC/KqFDsCE+Xqyx5IOOMVQv5NP/AOrvP/Uj/wALUHquPE+91TcM1rpVgkqwFgWc91Q9JIAZQoJ7DJJHp6CxeGHiF/TVJkkh8meHHUoJKkHIyMjKkEEFT9nPtWvEnxNNtqZsNOMYmJKS3DsqrGfVVZiFDD1YnC4x37TPg5t600CykEV5BdXUgDTmGVXCgZwBg5xkn4iBk/cKDR64ZQ64IyD3BrmlBUNX8ObK/nMkSNaz+ktq3lNz3yF+E59cjJ96rd5pupbYwWQX0C5w8C9Fwg5/7IEBv9kyM3qa1OvzI3QhOCcDOB3oMh1DxkXTvIWJPpRdyHXlZFA46SMD4yTwCg7EfFnqrWbK6W8tg6+vceqn1U+zA8EehrFdG8OrvdG77y8vJDbt1BoHhII8zjpxkcoiqFIIBOR9tTcesXO0dQWO+6Yyfhiuk/6vLjsrgkCNsfsMQvfoaIZLBq1KjtL1Vb4YPwv6rzzjGSuQCcZGQQCMjIGRmRoFKUoFKUoFKUoFKVD7g1cafAQGCtjJYkfAvPPPAOFbGeAFZjkKaDo3Jr66dAwDhekEyOSAEAxnkgjPI9DjqXhiyI9L0XQpN9ESzh4tPzlI+Vkuuc9T89Swk8hckt8zEnDVztvRjve8FxMpGnxtmGNs5uZFJ/rHDc+UCT0o3LEszZLN1akOBQdVrbpaW6pGioigKqqAFAHYADgCq9vXe9rs20DTsS7AmONQSzkfb2Uc9z+tWaozUdCt9Qv0nlhSSWIERs4z055yAeM5A5xmgong9vy53pd3QuBGFjCFAikY6y/cknPyiu/xK8UodrRyQQESXgwOkqeiPODlzxng8KD7ZxVQ/k1c31//AAxf8ZKt3i/oVvabI1C5SFBPKI+uXGXI8yIYyewwo4GBxQTvhhuCXc+z47ifp8xmcHoGBhWIHGT7Va6z7wJ//m8P8cn+M1oNB1XMAubZkb5WUqfuIwahdpbPttowyLaqyiQgt1MW5XIHft3qfpQZ7L4NaZNKWaOUsxJJMrZJPcmpvaexLPaNy72qOpdQrdTluAc+tWelApSlB03l0ljaPJIwVEUs7HsFUZJP3CsY1/xqa43NDDp4UwF1R5JEOXLMB8IJBUAe4yT6VsuoWSalYSQyr1RyKUdckZVhgjIII4PpWFeMOnRaTvLS4oIkijULhUAA/wBLzwPU+9BvuMV59QsY9Ss2imjWSNxhlYZBH3V6KUGU6pps3h/IGBeXTwR0vyZbX2DEcvCMnDDLICRggssl+0LWV1CJQWBYjKsCOl1IzkEEjOOeDgjkZHaWkQSRkMAQRggjIIPcEeorK9X00+H+ohkJ/m6V+OT/APiSscgZwSIWY8HB6GOcHLLIGrUqN0XUvp0OG4de/wBo9xycexGTgg8kYYyVApSlApSlB5dRvBY2pc/cozjJ+/0HqT6AEngGsye2ffG5Gteo/RoiHvpACpdjgrAPUZ6QXHdQqqTlMtXtweLv027ni8hopEZo7cuelclsBpQwBQ4wxBB+QqeHata2RosWhbaijicS5HW8oOfNkbln6snOT25PAA9KCbhiEEQVQFVQAoAwABwAB6AV+6UoFCMilKCB2zs6z2s8htIPKMmA/wAcjZ6c4+djjue1SGt6RDrumPBcJ1xPjqXqZc9JDDlSCOQDwa91KCP0HRINvaasFtH5cSkkL1M3LHJ5Yk9z71IUpQKUpQKUpQKUpQKgtd2fZ7g1COa4h8ySLHlt1yLjB6uysAefcVO0oFKUoFdF7aJf2jxyKHR1Ksp7FT3Fd9KDKNL8zZm4BZSNlQDJZSsfnhHzRufrRjAPugBxmONa1G0uRd24cZ57g9wQcEH7QQQftFV3xG0dNV207GVYZICJoJmYKI5U5UljwFPY/f8AYKzraHi0smr21ulu7CYqs2B8jEBQUUZLKOB/Ai92ySG20pSgVH65efQ9PJBIZvhUgZI4JJA9SqhmA9cY9akKz/xM1prCzkMeS6ARxAdzO5TGPtBaFx7hZBQV3S9nw+IWrXUtwpEEI+iwGM4PmrzI4bHxBOI1JyCo5GRVo25pdt4XbfYT3YEWWbqc4LMeeEycsFAGFznk45qxbQ0Ndubagtlx/VoAxHq55c/ixJrp3PtG23TLCbpC4hJZU6sKS2Pmxyfl7Zx3zmgqvh54nnem6JrdbcRxpG0iOWyxVXRRlcYBIfJ5OK7d5eJR0fcq2FpaG6uTjqXq6QpI6gOxJPT8R7AAjnvij+C8SweLmoKqhVWOcKAMAATxgAD0Ar0aUfo/8o+UScFurpz9sII/Sgu2wPEb+lGqzWs9uba6iyShbqBCkBuSBhgT2/HPfF9rDNvn6R/KLuDGcqvmdeORxGFb8n4++tzoFKUoFKUoFKUoFKUoFKUoFKUoFKUoK3vveEWy9G86VWcs3RGi8FmwT3PYADk1Ro/Gl7SWE3mmS28Mw6kl6y2V4+IKY16gMg8HsQcHIrQt4XNnYaK818kbxJ6SIr5J9FVgcse2P8qxz6Nc+MOrRuwW102BiqDIBK8ZCj9pzgDOOlR7kHqDTN/bJXfVtErTlEVg4K88euB2+JT3PY+/aqhd7Zi8P9zwiBWFtdoIsk5dblMlcMfWRSQoHHmBT+yK16FBHEAvCgADHsO1V/xB0Q69tOaNM+ao82AjuJo/iXB9CcdOfZjQTGlXf02xVjjPZsduocEj909x7gg166pXhzrQ1SwRxgCaMPgdg68MPuHMYHtATV1oOCekZNZZIv8AP2/7GI4KoXvpQe+EyIvxWWWRfuUe1aLrjAaU4JwHxHn28whM/h1VTPDtDe7t1G4YD4fKt1+xgvmSj/3JM0GhUpSgqW2vD6225uSa8ikmaWYOHDshQeY4c4AQHuoxknivxvPw5tN3XaSyGSKZAAJImCsQOwOQQcZ4PB+2rhSgqmyfD+02aztAHeVxhpZSC/TnOBgAAZGe3OBnOBVrpSgUpSgUpSgUpSgUpSgUpSgUpSgUpSgq2+9kxb2tokmmljSNi2IyoDMQACepT2GcY+sap3/QHY/+Juvzj/8AjrWqUHTZWws7NIwSQihQT3woA/yrupSgyvbo/mDdV5b9lhuRPH7CGcFzj91FE4+961Ss33nCLLxFtpDkLc20kL+2IGWU/iU61+78av2mSmfTo2b5ig6v4sc/rmg8G6svYKn+sYr+PQ7L/vKtQfhOBLt+eYf94vLiX83Kj9EFTe5m6VhPtKp/UD/Oobwdh8jw1sx7q7f3pHb/ADoLnSoXdu6INpaSZ7hj056VVRlnY5OFGQM4BPJA4qpaZ4wW1xfxRz29zaibHlSSoAjBuxzn5TkfEMj3IFBo9KUoFKUoFKUoFKUoFKUoFKUoFKUoFKUoFKUoFKUoFKpG5vFCz2/qxtis08w+ZIEDFeM8ksBkDkgZx61K7N3pa7ytWe2ZspjrRxh1znGRkgg4PIJ7UEN4qR9L6bJj/vyRMfZJ1dG/4irPtuXztKBPcs7f32LD9GFQXir8O2Uf6l1bsPwlQf51MbXXosmH1WVfyjjH+VBTvFqz1O5vLf6DKEj7MCVH9Z1AqfiB/wDoqu+D9vq8llbyecGsOhgi9SZHSSO3T1fMCO9anuc+Xbxv6I5c/cqOw/UCoPwhQW2zvIH/AGE88P8AdlY/81BG+N+059z7fiNsvW8LljHnBZWGDjPBIwOPbOOeDmfi3rN5rGh2f0mwNoIyygu3xO/SuelcAqgAB59wM8Vum9trJu7QzA8jxnPUroeQ2CORn4lIJyp/Q4NUmy8IGuLq3+n6g91DbKFih8voUKMYUnqPw8AEYyQAM8UGj6EzPokBf5jEhb+LpGf1r3UAwKUClKUClKUClKUCvkvxQ3JPr27bgSu3RFK8ccefhVUYr27dRxknvz7Yr60rNN7+DtvufVWuI5mt5HOZMKHRj79OQQx9TnB74zkkIP8Ak77jnv47i1ldnSJVeIsclQSQVyfTsQPTBrZ6rOxdlW+ytPaOHqZnIMkjY6mI7duAoycD7T3qzUClKUClKUClKUClKUFX3BojWEMtxptrbi+fjrZQuQzAuWIxk8ZyfXFZv4Ayx2etX1vIrre8l89PRiNsMBjswdue4PGOxzZNW8NbmDdkl9p1/wDR5JQetXTrHxHLYLZHSSAekrwex7YkPDvw7/onfTXM05uLmbPU/T0gBj1NjkklmGSeOw4HOQpPifY60ZHJmH0RpYVjTqTPWSnT+zn/AEgz3q4eEdtqEENyb+UOGMZiwVPJXLH4QO4ZPyr1eKkp8jT4x+3qEHV/AnU7H8OkGrDtZOjSB75Kn70/q/8AkoO7cEQm0pwflBVm/gVgW/3QaqHhjMYNa1O3YYbzkufxuIwWx9zKQftq+XEIuIGRhlWBUj7CMGsz02c6V4lW7MTi6ikt5D6edGfNyf7TSRj+H7OA1ClKUClKUClKUClKUClKUClKUClKUClKUClKUClKUClKUClKUGd79kF9vmwt+rAjimmf3Hm4gjb8Gcn8Ku+jLjS4yRgsvWw/ef4m/Ums4t2/n7fl9KOVDLZRkd+lMebj7VklV/7FaoBgUCsz8T7B4YWlhH9bCyXcPf5oiWI49ABKT7tMg9a0yojctr51j18Ax8kkZHRxkkeoUhZMevlgetB7NI1BNW0uKeM5SVFdfuYZ/OvXWeeF13/Nd3caY/HkkzWwJyfo8jHK5zyY5OpCfetDoIPdG7rTakKtdTBOvPQoBZmx3wqgnH29q8e2PECw3RdGO3nzIBnoZWViB3x1DDfhmsz8cOld/wCnvDmW7XywLcrlGAkLJk57sxKlfbHb18eiTtc+OiSahELKbA6I1AIdynSoMgOD1An4hnJHTQfQFKUoFKUoFKUoFKUoFKUoFKUoFKUoFKUoFV7Tt7WWp6+1nDOHnXq6lCtj4fm+PHScfYaqPixvN4LhdMs5FS5nwJJWYIsMZ5+c/KSuTnuB25Iqk+Htnb7Z8YjClwjxJD0iUuvS7tHGTg5xy5IAyfag+haid160u3tuT3LY/qkLAH1fso/FiB+NS1Zv4iXn887lt7FSPLhxdXRPy/DxEjfulviYfUBPpQd/hjpDWdjEJMl1Uyyk9/OkL5zj1BaZD/AhrQajdAtPounjIIL/ABHPzDgBQ37wUKD7tk+tSVAoeRSlBifiRrMW0NwQSRyA3Vu4ZIxn47dwAyORwoK4AzkgxlsEyZEz4cbm1TeGrtPLCI7Ij+r9FBU9hn4pcgkFuwK8Y5FW3dOzLbXbxLh4VeeJcIT2I74I7Z5PSSD0k5wcYqp7V1H+h24fo7nFndOTCcECG5PePB+VJCCVH7LBl5KuaD0eIvh5ca3uOC/sp0juIuniTPSShJVgQDzzggjBH458eleHV7qe+I9Q1SeFjEVZI4erGU5QcgdIDfF65NatSgUpSgUpSgUpSgUpSgUpSgUpSgUpSgUpSgp+4vDSw3HqzXFxG7SMACRIwGFAA4B9hVP07wZSz34ZsL9BXDRJ5j+aHVVOT8PI6wx+btitgpQZJvvd2q7K3B5xgWWxOB7gseT8QHVE3oAcqcep7eXwm1CHct9K7SBrqVzPcqRg9IOFVc90AKqO+A0oOAy179Vvv6c7jBUFrG1fEWACJ7kfCXGeGRMhVzwWYE5Xq6brtXZ9ttl5HhiVJJQPMK56eMkBQflUZxx3wCcmgsNKUoFKUoFVTem3U1Kxk6l6o3GJV9u3xg/s4wCT6FVbsHV7XSgoextySW10NPvWzOoP0eY8C4iX39pl7Muc8Z57m+VSN5bVS7szwRGCHUoel4HX5XRv2Qvoeyjg/Bgxde1d4Pb3i2WokLOeIJ8dMdwBj3+SbkZjPqRjuMhe6UpQY/ujbGrWH0m5bWvJt1Z5MdUnwxkkhQAOTggAD1wBXPgY+o6u8l3dXUsluVMcayMT1PkZYA+i4K59yfY11/yidVf6HaWUZ5ncu4z36cBAfsLMT96itW0TTU0bSIoIxhIkVB/ZGM/ee5++g9tKUoFKVTd5eIkG19QS38uW4uZMFYYRlsHtn7T6AAn7O1BcqVStleI8G6tTktvKlt7iMEmKUYPwnDAH6ynupAP34OLrQKUpQY1417kuLLdVla2921t1rmRw5VAJH6Qzn2XoY/nXd4bxXV3uZHOux3kcYYyQLI5YgqVB6WAyAxU5+yu/xK1iw0veUH0/S/MU9OLpiSgTnI6AMP0knKH0OcHIBqm3o4db8bUm0uPpto8M7IhRAOghvhwOkMfhxgZJJxQfQdKUoFZ1vfX21u9fT7VyqLxe3CkfApBPlITx5jAHJPCKGJ7N087m3fJq9y9ppz4CnpubwYKx8ZKRcgPLgEk5AQAkkYLLLbP2tHptmgCdKLyqnJZmJBLuSASSQDyASQCQoVFQPXtPQk020QhOhVULEnPwrjGcHkEgnGecFicM75sdKUClKUClKUClKUCqnujaUepWbL5YeM/NGfTvgp7YycAEEZPScdSPbKUGW6Xua52cAl113VmM4nAzPCqnB80cGRF9XADL+0FYhBa9f3zaaRtb6aJVliJCx+WQxdz6DkcjkkEggKaltT0hL7JHwv8AWHqRwMgEZx6MCGAzhhk1887w2pLqG/nto4Po8WOosQViYjvIPlXksE+ED0HLZ6g+gdA1CPcOkx3AQFXGUJUgke+GGRzUtWc6Pv8A/mSBYdQtTaqgWNZoQz23AAAIx1wn2RxkDvir7p+oRanbCSGVJEPZkYMPzFB6aUpQK+d9Ujubn+UBKtu6RzsxCPIvUEHkfMF9SEyVB4zivoiqNvPw5TcOspdw3D2t0gAEqDIOO2VyDkDjOeRwc0FZ2Tui80zxMl0u+kjnJyVlWNVbq6PMBPSBkFO4OSDjnHfX6ouzPDldv6295Pcvd3T5HmOOkDPfAyTnHGc8DgAVeqBSlKDrngW4j6XVWHswBH5GoXcmqxbR0F5/LCRqR1dCdixwPhUc5JA9O45qS1TVYdHtTJPMkSfWdgo+4Z7n7BWfa9vZtz2L29haebHKrIZ7hWSEqQclEA8yXH7o+Hv2oLPp++rO62mt+0wihIOev5g47p0jJLcdhnPBHeqhqmsXW9j0KJLSxPGOVuZweQOATEjewBZh2DKW6aJ4d7VltN9NbyW/nIo6knKkxx5wVkBBKfEF6eD1ZACsuCR9A6dpSWHI+J+fiPfk5OB+yCe/qcZYk80ETtvbCabaoDGqKg+CIDhec5bk5OQDjJ55LOwDCy0pQKUpQKUpQKUpQKUpQKUpQK4IyK5pQQ15t6OYfB8HGAO6YPpgEFV91RlB9c1Sr/w9FncmWASW8n+stHKZA+siLgj9xYmz6tWnUoMxtdV1fTJOkSwXgHdZYzFPj/ZdSr97hakLXxGkTi40u6U+ptylyo+8xtkflV5uLZLqPDorj2YAj8jXhuNBhuByp+wdRKj7kYlP0oK8PFPTFkCyTvC31ZYZUP6pj9aiPEDxLt7XbLPY3cEkwZcJ1EkqTzwCD2q4Nt4dOBNJj24C/lGFqsb48PpNe0BoYZIg5ZSC4k7A8/F1v/woO/bPiRZSbbge5vYFmMYMi9XIb1GMk13f9KemyuVilknYfsxQSsf8GP1rnbeyW0zQ4IpHj60QKxQSckezCRc/fgVNDbwIwZpCPY9LL+Uit+lBWrjxEmmOLfS7gknA+ktHbA/aA5LH7sVHXOoatqspVriG0H1LeJpJun7TLhv7UaNV+t9ChgXAQ49QWbpP9jPR+le6CBbaPpRVVR2CgAfkKDOdL8PFe5EsqNNL/rrpzK3vwGHI+zoiYfWq6WegRwDL/wBYeM9Xy8dvh56sehcsR6Gpa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39742" y="2396724"/>
            <a:ext cx="40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Tant</a:t>
            </a:r>
            <a:r>
              <a:rPr lang="en-US" dirty="0" smtClean="0"/>
              <a:t> </a:t>
            </a:r>
            <a:r>
              <a:rPr lang="en-US" dirty="0" err="1" smtClean="0"/>
              <a:t>pis</a:t>
            </a:r>
            <a:r>
              <a:rPr lang="en-US" dirty="0" smtClean="0"/>
              <a:t> pour </a:t>
            </a:r>
            <a:r>
              <a:rPr lang="en-US" dirty="0" err="1" smtClean="0"/>
              <a:t>toi</a:t>
            </a:r>
            <a:r>
              <a:rPr lang="en-US" dirty="0" smtClean="0"/>
              <a:t>” by </a:t>
            </a:r>
            <a:r>
              <a:rPr lang="en-US" dirty="0" err="1" smtClean="0"/>
              <a:t>Roubaizia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“How are you?” to a </a:t>
            </a:r>
          </a:p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teacher.</a:t>
            </a:r>
            <a:endParaRPr lang="en-US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469836" y="3149195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Ça </a:t>
            </a:r>
            <a:r>
              <a:rPr lang="en-US" sz="4000" dirty="0" err="1" smtClean="0">
                <a:solidFill>
                  <a:prstClr val="white"/>
                </a:solidFill>
              </a:rPr>
              <a:t>va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bien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8206942" y="3179248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Ça </a:t>
            </a:r>
            <a:r>
              <a:rPr lang="en-US" sz="4000" dirty="0" err="1" smtClean="0">
                <a:solidFill>
                  <a:prstClr val="white"/>
                </a:solidFill>
              </a:rPr>
              <a:t>va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087389" y="3179248"/>
            <a:ext cx="3230480" cy="11886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Comment </a:t>
            </a:r>
            <a:r>
              <a:rPr lang="en-US" sz="4000" dirty="0" err="1" smtClean="0">
                <a:solidFill>
                  <a:prstClr val="white"/>
                </a:solidFill>
              </a:rPr>
              <a:t>allez-vous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100" y="407727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21713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would you ask for</a:t>
            </a:r>
          </a:p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new student’s name?</a:t>
            </a:r>
            <a:endParaRPr lang="en-US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469836" y="3149195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Ça </a:t>
            </a:r>
            <a:r>
              <a:rPr lang="en-US" sz="4000" dirty="0" err="1" smtClean="0">
                <a:solidFill>
                  <a:prstClr val="white"/>
                </a:solidFill>
              </a:rPr>
              <a:t>va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598497" y="2928676"/>
            <a:ext cx="3527858" cy="12395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Comment </a:t>
            </a:r>
            <a:r>
              <a:rPr lang="en-US" sz="4000" dirty="0" err="1" smtClean="0">
                <a:solidFill>
                  <a:prstClr val="white"/>
                </a:solidFill>
              </a:rPr>
              <a:t>vous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appellez-vous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294770" y="2853633"/>
            <a:ext cx="3230480" cy="175922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Comment </a:t>
            </a:r>
            <a:r>
              <a:rPr lang="en-US" sz="4000" dirty="0" err="1" smtClean="0">
                <a:solidFill>
                  <a:prstClr val="white"/>
                </a:solidFill>
              </a:rPr>
              <a:t>t’appelles-tu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9508" y="4168204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3458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introduce yourself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029976" y="2833071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Bien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8206942" y="2820631"/>
            <a:ext cx="3527858" cy="131248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Comment </a:t>
            </a:r>
            <a:r>
              <a:rPr lang="en-US" sz="4000" dirty="0" err="1" smtClean="0">
                <a:solidFill>
                  <a:prstClr val="white"/>
                </a:solidFill>
              </a:rPr>
              <a:t>t’appelles-tu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80391" y="2833071"/>
            <a:ext cx="3230480" cy="11886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Je </a:t>
            </a:r>
            <a:r>
              <a:rPr lang="en-US" sz="4000" dirty="0" err="1" smtClean="0">
                <a:solidFill>
                  <a:prstClr val="white"/>
                </a:solidFill>
              </a:rPr>
              <a:t>m’appelle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5573" y="3877032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100" y="407727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1470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The question “Ça </a:t>
            </a:r>
            <a:r>
              <a:rPr lang="en-US" sz="4800" dirty="0" err="1" smtClean="0">
                <a:solidFill>
                  <a:prstClr val="black"/>
                </a:solidFill>
                <a:cs typeface="Aharoni" panose="02010803020104030203" pitchFamily="2" charset="-79"/>
              </a:rPr>
              <a:t>va</a:t>
            </a:r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?” could </a:t>
            </a:r>
          </a:p>
          <a:p>
            <a:r>
              <a:rPr lang="en-US" sz="4800" dirty="0" smtClean="0">
                <a:solidFill>
                  <a:prstClr val="black"/>
                </a:solidFill>
                <a:cs typeface="Aharoni" panose="02010803020104030203" pitchFamily="2" charset="-79"/>
              </a:rPr>
              <a:t>be answered with…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469836" y="3149195"/>
            <a:ext cx="324491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Je </a:t>
            </a:r>
            <a:r>
              <a:rPr lang="en-US" sz="4000" dirty="0" err="1" smtClean="0">
                <a:solidFill>
                  <a:prstClr val="white"/>
                </a:solidFill>
              </a:rPr>
              <a:t>te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presente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8206942" y="3179248"/>
            <a:ext cx="3146858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Je </a:t>
            </a:r>
            <a:r>
              <a:rPr lang="en-US" sz="4000" dirty="0" err="1" smtClean="0">
                <a:solidFill>
                  <a:prstClr val="white"/>
                </a:solidFill>
              </a:rPr>
              <a:t>m’appelle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087389" y="3179248"/>
            <a:ext cx="3230480" cy="11886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Comme</a:t>
            </a:r>
            <a:r>
              <a:rPr lang="en-US" sz="4000" dirty="0" smtClean="0">
                <a:solidFill>
                  <a:prstClr val="white"/>
                </a:solidFill>
              </a:rPr>
              <a:t> ci </a:t>
            </a:r>
            <a:r>
              <a:rPr lang="en-US" sz="4000" dirty="0" err="1" smtClean="0">
                <a:solidFill>
                  <a:prstClr val="white"/>
                </a:solidFill>
              </a:rPr>
              <a:t>comme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</a:rPr>
              <a:t>ça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100" y="407727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945444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328" y="1360359"/>
            <a:ext cx="991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would you greet</a:t>
            </a:r>
            <a:endParaRPr lang="en-US" sz="4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Jean-Paul?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019421" y="3169276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Salut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8206942" y="3179248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Ciao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05694" y="3103834"/>
            <a:ext cx="3230480" cy="11886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Bonjour, Monsieur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022" y="407727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100" y="4077279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24234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en-US" dirty="0" smtClean="0"/>
              <a:t>Greetings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25" y="1283973"/>
            <a:ext cx="991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Goodbye, “forever”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469836" y="3149195"/>
            <a:ext cx="263531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À plus </a:t>
            </a:r>
            <a:r>
              <a:rPr lang="en-US" sz="4000" dirty="0" err="1" smtClean="0">
                <a:solidFill>
                  <a:prstClr val="white"/>
                </a:solidFill>
              </a:rPr>
              <a:t>tard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489332" y="3119031"/>
            <a:ext cx="2304274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Au revoir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325154" y="3082799"/>
            <a:ext cx="2190750" cy="7984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Àdieu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4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2" y="3947685"/>
            <a:ext cx="14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" y="4800459"/>
            <a:ext cx="2010061" cy="1464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214" y="5148153"/>
            <a:ext cx="601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</a:rPr>
              <a:t>Félicitations</a:t>
            </a:r>
            <a:r>
              <a:rPr lang="en-US" sz="4400" dirty="0" smtClean="0">
                <a:solidFill>
                  <a:prstClr val="black"/>
                </a:solidFill>
              </a:rPr>
              <a:t>! </a:t>
            </a:r>
            <a:r>
              <a:rPr lang="en-US" sz="4400" dirty="0" err="1" smtClean="0">
                <a:solidFill>
                  <a:prstClr val="black"/>
                </a:solidFill>
              </a:rPr>
              <a:t>C’est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ça</a:t>
            </a:r>
            <a:r>
              <a:rPr lang="en-US" sz="4400" dirty="0" smtClean="0">
                <a:solidFill>
                  <a:prstClr val="black"/>
                </a:solidFill>
              </a:rPr>
              <a:t>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5650" y="98390"/>
            <a:ext cx="609600" cy="609600"/>
          </a:xfrm>
          <a:prstGeom prst="rect">
            <a:avLst/>
          </a:prstGeom>
        </p:spPr>
      </p:pic>
      <p:pic>
        <p:nvPicPr>
          <p:cNvPr id="14" name="La Roubaizia - Tant pis pour to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6416" y="8639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895850"/>
            <a:ext cx="18732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2487"/>
            <a:ext cx="2742001" cy="2546144"/>
          </a:xfrm>
          <a:prstGeom prst="rect">
            <a:avLst/>
          </a:prstGeom>
        </p:spPr>
      </p:pic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7334250" y="266700"/>
            <a:ext cx="1033388" cy="10172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Forward or Next 16">
            <a:hlinkClick r:id="rId11" action="ppaction://hlinksldjump" highlightClick="1"/>
          </p:cNvPr>
          <p:cNvSpPr/>
          <p:nvPr/>
        </p:nvSpPr>
        <p:spPr>
          <a:xfrm>
            <a:off x="10599313" y="5676900"/>
            <a:ext cx="1135487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>
          <a:xfrm>
            <a:off x="6066742" y="583443"/>
            <a:ext cx="895641" cy="4137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399792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8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 Roubaizia - Tant pis pour toi 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477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77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78"/>
                                </p:stCondLst>
                                <p:childTnLst>
                                  <p:par>
                                    <p:cTn id="62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7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  <p:cond evt="onNext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2" accel="8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ac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2" grpId="0"/>
        </p:bldLst>
      </p:timing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8055</TotalTime>
  <Words>702</Words>
  <Application>Microsoft Office PowerPoint</Application>
  <PresentationFormat>Custom</PresentationFormat>
  <Paragraphs>279</Paragraphs>
  <Slides>34</Slides>
  <Notes>0</Notes>
  <HiddenSlides>31</HiddenSlides>
  <MMClips>60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Main Event</vt:lpstr>
      <vt:lpstr>L’examen de dix semaines</vt:lpstr>
      <vt:lpstr>QU’est-ce que vous voulez étudier?</vt:lpstr>
      <vt:lpstr>Greetings</vt:lpstr>
      <vt:lpstr>Greetings</vt:lpstr>
      <vt:lpstr>Greetings</vt:lpstr>
      <vt:lpstr>Greetings</vt:lpstr>
      <vt:lpstr>Greetings</vt:lpstr>
      <vt:lpstr>Greetings</vt:lpstr>
      <vt:lpstr>Greetings</vt:lpstr>
      <vt:lpstr>Greetings</vt:lpstr>
      <vt:lpstr>Greetings</vt:lpstr>
      <vt:lpstr>Greetings</vt:lpstr>
      <vt:lpstr>FIN</vt:lpstr>
      <vt:lpstr>DaTES</vt:lpstr>
      <vt:lpstr>DaTES</vt:lpstr>
      <vt:lpstr>DaTES</vt:lpstr>
      <vt:lpstr>DaTES</vt:lpstr>
      <vt:lpstr>DaTES</vt:lpstr>
      <vt:lpstr>DaTES</vt:lpstr>
      <vt:lpstr>DaTES</vt:lpstr>
      <vt:lpstr>DaTES</vt:lpstr>
      <vt:lpstr>DaTES</vt:lpstr>
      <vt:lpstr>DaTES</vt:lpstr>
      <vt:lpstr>TIME</vt:lpstr>
      <vt:lpstr>TIME</vt:lpstr>
      <vt:lpstr>TIME</vt:lpstr>
      <vt:lpstr>TIME</vt:lpstr>
      <vt:lpstr>TIME</vt:lpstr>
      <vt:lpstr>TIME</vt:lpstr>
      <vt:lpstr>TIME</vt:lpstr>
      <vt:lpstr>TIME</vt:lpstr>
      <vt:lpstr>TIME</vt:lpstr>
      <vt:lpstr>TIME</vt:lpstr>
      <vt:lpstr>BIBLIOGRAPHIC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L’examen de dix semaines</dc:title>
  <dc:creator>Lexi</dc:creator>
  <cp:lastModifiedBy>Windows User</cp:lastModifiedBy>
  <cp:revision>40</cp:revision>
  <dcterms:created xsi:type="dcterms:W3CDTF">2013-10-24T01:14:32Z</dcterms:created>
  <dcterms:modified xsi:type="dcterms:W3CDTF">2013-11-05T22:06:13Z</dcterms:modified>
</cp:coreProperties>
</file>