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2" r:id="rId4"/>
    <p:sldId id="263" r:id="rId5"/>
    <p:sldId id="264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3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26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45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2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8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7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9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84DF1-AACB-42EA-AADD-2DE825AC258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4A9D-9AE1-4E13-86C0-FFE1281B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7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13776"/>
            <a:ext cx="7772400" cy="1470025"/>
          </a:xfrm>
        </p:spPr>
        <p:txBody>
          <a:bodyPr/>
          <a:lstStyle/>
          <a:p>
            <a:r>
              <a:rPr lang="en-US" dirty="0" smtClean="0"/>
              <a:t>Going to the Coffee 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6400800" cy="990600"/>
          </a:xfrm>
        </p:spPr>
        <p:txBody>
          <a:bodyPr/>
          <a:lstStyle/>
          <a:p>
            <a:r>
              <a:rPr lang="en-US" dirty="0" smtClean="0"/>
              <a:t>By Lorna Swaine-Abdallah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857" y="2442487"/>
            <a:ext cx="1821485" cy="1652321"/>
          </a:xfrm>
          <a:prstGeom prst="rect">
            <a:avLst/>
          </a:prstGeom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962900" y="6096529"/>
            <a:ext cx="685800" cy="4120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4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899364"/>
          </a:xfrm>
        </p:spPr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8229600" cy="14167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Many people stop at the coffee shop on their way to </a:t>
            </a:r>
            <a:r>
              <a:rPr lang="en-US" sz="2800" dirty="0" smtClean="0"/>
              <a:t>work or school.</a:t>
            </a:r>
            <a:endParaRPr lang="en-US" sz="2800" dirty="0" smtClean="0"/>
          </a:p>
          <a:p>
            <a:r>
              <a:rPr lang="en-US" sz="2800" dirty="0" smtClean="0"/>
              <a:t>What do </a:t>
            </a:r>
            <a:r>
              <a:rPr lang="en-US" sz="2800" i="1" dirty="0" smtClean="0"/>
              <a:t>you</a:t>
            </a:r>
            <a:r>
              <a:rPr lang="en-US" sz="2800" dirty="0" smtClean="0"/>
              <a:t> buy? Let’s practice </a:t>
            </a:r>
            <a:r>
              <a:rPr lang="en-US" sz="2800" dirty="0" smtClean="0"/>
              <a:t>ordering</a:t>
            </a:r>
            <a:r>
              <a:rPr lang="en-US" sz="2800" dirty="0"/>
              <a:t>!</a:t>
            </a:r>
            <a:r>
              <a:rPr lang="en-US" sz="2800" dirty="0" smtClean="0"/>
              <a:t> </a:t>
            </a: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210725"/>
            <a:ext cx="2536032" cy="3026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68499"/>
            <a:ext cx="2466975" cy="1847850"/>
          </a:xfrm>
          <a:prstGeom prst="rect">
            <a:avLst/>
          </a:prstGeom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7924800" y="5988756"/>
            <a:ext cx="685800" cy="4120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609600" y="6096529"/>
            <a:ext cx="685800" cy="41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941" y="371534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055" y="2111144"/>
            <a:ext cx="8077200" cy="16320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$2.50                             $1.00			$1.50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How much for </a:t>
            </a:r>
            <a:r>
              <a:rPr lang="en-US" i="1" dirty="0" smtClean="0">
                <a:solidFill>
                  <a:schemeClr val="tx1"/>
                </a:solidFill>
              </a:rPr>
              <a:t>one slice of cake </a:t>
            </a:r>
            <a:r>
              <a:rPr lang="en-US" dirty="0" smtClean="0">
                <a:solidFill>
                  <a:schemeClr val="tx1"/>
                </a:solidFill>
              </a:rPr>
              <a:t>and a </a:t>
            </a:r>
            <a:r>
              <a:rPr lang="en-US" i="1" dirty="0" smtClean="0">
                <a:solidFill>
                  <a:schemeClr val="tx1"/>
                </a:solidFill>
              </a:rPr>
              <a:t>cup of juice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969034" y="4037781"/>
            <a:ext cx="2991963" cy="151947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5334000" y="4038600"/>
            <a:ext cx="2667000" cy="15186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924800" y="5988756"/>
            <a:ext cx="685800" cy="4120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98" y="981134"/>
            <a:ext cx="914286" cy="9142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46" y="798947"/>
            <a:ext cx="619963" cy="1016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599" y="4184001"/>
            <a:ext cx="21114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0" dirty="0" smtClean="0"/>
              <a:t> $4.00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184000"/>
            <a:ext cx="1936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$3.50</a:t>
            </a:r>
            <a:endParaRPr lang="en-US" sz="6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35756"/>
            <a:ext cx="870528" cy="578765"/>
          </a:xfrm>
          <a:prstGeom prst="rect">
            <a:avLst/>
          </a:prstGeom>
        </p:spPr>
      </p:pic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838200" y="3886200"/>
            <a:ext cx="3733800" cy="2209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990600" y="4038600"/>
            <a:ext cx="3324080" cy="180773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02834" y="3774366"/>
            <a:ext cx="3601507" cy="201683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/>
        </p:nvSpPr>
        <p:spPr>
          <a:xfrm>
            <a:off x="484517" y="5989320"/>
            <a:ext cx="685800" cy="41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4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941" y="371534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055" y="2111144"/>
            <a:ext cx="8077200" cy="16320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$2.00                         $1.00			$1.50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How much for </a:t>
            </a:r>
            <a:r>
              <a:rPr lang="en-US" i="1" dirty="0" smtClean="0">
                <a:solidFill>
                  <a:schemeClr val="tx1"/>
                </a:solidFill>
              </a:rPr>
              <a:t>one bagel </a:t>
            </a:r>
            <a:r>
              <a:rPr lang="en-US" dirty="0" smtClean="0">
                <a:solidFill>
                  <a:schemeClr val="tx1"/>
                </a:solidFill>
              </a:rPr>
              <a:t>and a </a:t>
            </a:r>
            <a:r>
              <a:rPr lang="en-US" i="1" dirty="0" smtClean="0">
                <a:solidFill>
                  <a:schemeClr val="tx1"/>
                </a:solidFill>
              </a:rPr>
              <a:t>cup of coffee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969034" y="4037781"/>
            <a:ext cx="2991963" cy="1519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5334000" y="4038600"/>
            <a:ext cx="2667000" cy="15186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924800" y="5988756"/>
            <a:ext cx="685800" cy="4120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1025"/>
            <a:ext cx="695554" cy="6955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98" y="981134"/>
            <a:ext cx="914286" cy="9142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46" y="798947"/>
            <a:ext cx="619963" cy="1016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4184001"/>
            <a:ext cx="21114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0" dirty="0" smtClean="0"/>
              <a:t> $2.50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184000"/>
            <a:ext cx="1936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$3.00</a:t>
            </a:r>
            <a:endParaRPr lang="en-US" sz="6000" dirty="0"/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838200" y="3886200"/>
            <a:ext cx="3733800" cy="2209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999330" y="4037781"/>
            <a:ext cx="3733800" cy="2209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441608" y="3962400"/>
            <a:ext cx="3559392" cy="187395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762000" y="5989320"/>
            <a:ext cx="685800" cy="41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3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941" y="371534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055" y="2111144"/>
            <a:ext cx="8077200" cy="16320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$2.00                             $1.00			$2.50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How much for a </a:t>
            </a:r>
            <a:r>
              <a:rPr lang="en-US" i="1" dirty="0" smtClean="0">
                <a:solidFill>
                  <a:schemeClr val="tx1"/>
                </a:solidFill>
              </a:rPr>
              <a:t>cup of coffee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a slice of cake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969034" y="4037781"/>
            <a:ext cx="2991963" cy="1519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5334000" y="4038600"/>
            <a:ext cx="2667000" cy="15186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lastslide" highlightClick="1"/>
          </p:cNvPr>
          <p:cNvSpPr/>
          <p:nvPr/>
        </p:nvSpPr>
        <p:spPr>
          <a:xfrm>
            <a:off x="7924800" y="5988756"/>
            <a:ext cx="685800" cy="4120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1025"/>
            <a:ext cx="695554" cy="6955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98" y="981134"/>
            <a:ext cx="914286" cy="914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4184001"/>
            <a:ext cx="21114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0" dirty="0" smtClean="0"/>
              <a:t> $3.50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184000"/>
            <a:ext cx="1936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$3.00</a:t>
            </a:r>
            <a:endParaRPr lang="en-US" sz="6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47" y="1272479"/>
            <a:ext cx="870528" cy="578765"/>
          </a:xfrm>
          <a:prstGeom prst="rect">
            <a:avLst/>
          </a:prstGeom>
        </p:spPr>
      </p:pic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838200" y="3886200"/>
            <a:ext cx="3200400" cy="1828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4400" y="3743216"/>
            <a:ext cx="3579941" cy="197178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/>
        </p:nvSpPr>
        <p:spPr>
          <a:xfrm>
            <a:off x="626134" y="5990238"/>
            <a:ext cx="685800" cy="41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Job!!!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lorna.swaineabdalla\AppData\Local\Microsoft\Windows\Temporary Internet Files\Content.IE5\4JKDZN0W\MC9004362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714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381000" y="304800"/>
            <a:ext cx="8458200" cy="6096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lorna.swaineabdalla\AppData\Local\Microsoft\Windows\Temporary Internet Files\Content.IE5\6JG5N5PD\MC9004231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251505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Custom 4">
            <a:hlinkClick r:id="" action="ppaction://hlinkshowjump?jump=lastslideviewed" highlightClick="1"/>
          </p:cNvPr>
          <p:cNvSpPr/>
          <p:nvPr/>
        </p:nvSpPr>
        <p:spPr>
          <a:xfrm>
            <a:off x="381000" y="304800"/>
            <a:ext cx="8458200" cy="6096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5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great day!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078" y="2667000"/>
            <a:ext cx="1945843" cy="1864462"/>
          </a:xfrm>
        </p:spPr>
      </p:pic>
      <p:sp>
        <p:nvSpPr>
          <p:cNvPr id="5" name="Action Button: Custom 4">
            <a:hlinkClick r:id="" action="ppaction://hlinkshowjump?jump=lastslideviewed" highlightClick="1"/>
          </p:cNvPr>
          <p:cNvSpPr/>
          <p:nvPr/>
        </p:nvSpPr>
        <p:spPr>
          <a:xfrm>
            <a:off x="12852" y="0"/>
            <a:ext cx="9054947" cy="662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Beginning 2">
            <a:hlinkClick r:id="" action="ppaction://hlinkshowjump?jump=firstslide" highlightClick="1"/>
          </p:cNvPr>
          <p:cNvSpPr/>
          <p:nvPr/>
        </p:nvSpPr>
        <p:spPr>
          <a:xfrm>
            <a:off x="609600" y="5581476"/>
            <a:ext cx="533400" cy="5907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0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76</Words>
  <Application>Microsoft Office PowerPoint</Application>
  <PresentationFormat>On-screen Show (4:3)</PresentationFormat>
  <Paragraphs>26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Going to the Coffee Shop</vt:lpstr>
      <vt:lpstr>How Much?</vt:lpstr>
      <vt:lpstr>Menu</vt:lpstr>
      <vt:lpstr>Menu</vt:lpstr>
      <vt:lpstr>Menu</vt:lpstr>
      <vt:lpstr>Great Job!!!</vt:lpstr>
      <vt:lpstr>Try Again.</vt:lpstr>
      <vt:lpstr>Have a great day!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labman</dc:creator>
  <cp:lastModifiedBy>Lorna Swaine-Abdallah lorna.swaineabdalla@cortland.edu</cp:lastModifiedBy>
  <cp:revision>34</cp:revision>
  <dcterms:created xsi:type="dcterms:W3CDTF">2014-10-14T21:26:38Z</dcterms:created>
  <dcterms:modified xsi:type="dcterms:W3CDTF">2014-11-11T01:45:56Z</dcterms:modified>
</cp:coreProperties>
</file>