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8" r:id="rId4"/>
    <p:sldId id="273" r:id="rId5"/>
    <p:sldId id="259" r:id="rId6"/>
    <p:sldId id="265" r:id="rId7"/>
    <p:sldId id="264" r:id="rId8"/>
    <p:sldId id="260" r:id="rId9"/>
    <p:sldId id="274" r:id="rId10"/>
    <p:sldId id="275" r:id="rId11"/>
    <p:sldId id="276" r:id="rId12"/>
    <p:sldId id="261" r:id="rId13"/>
    <p:sldId id="262" r:id="rId14"/>
    <p:sldId id="263" r:id="rId15"/>
    <p:sldId id="277" r:id="rId16"/>
    <p:sldId id="266" r:id="rId17"/>
    <p:sldId id="267" r:id="rId18"/>
    <p:sldId id="278" r:id="rId19"/>
    <p:sldId id="28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4E5-86FF-4E68-86BD-FE658D550BC1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614B-780A-40DF-B6EA-0F6758F9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4E5-86FF-4E68-86BD-FE658D550BC1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614B-780A-40DF-B6EA-0F6758F9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4E5-86FF-4E68-86BD-FE658D550BC1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614B-780A-40DF-B6EA-0F6758F9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4E5-86FF-4E68-86BD-FE658D550BC1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614B-780A-40DF-B6EA-0F6758F9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4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4E5-86FF-4E68-86BD-FE658D550BC1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614B-780A-40DF-B6EA-0F6758F9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7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4E5-86FF-4E68-86BD-FE658D550BC1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614B-780A-40DF-B6EA-0F6758F9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4E5-86FF-4E68-86BD-FE658D550BC1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614B-780A-40DF-B6EA-0F6758F9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4E5-86FF-4E68-86BD-FE658D550BC1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614B-780A-40DF-B6EA-0F6758F9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8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4E5-86FF-4E68-86BD-FE658D550BC1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614B-780A-40DF-B6EA-0F6758F9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3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4E5-86FF-4E68-86BD-FE658D550BC1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614B-780A-40DF-B6EA-0F6758F9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2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B4E5-86FF-4E68-86BD-FE658D550BC1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614B-780A-40DF-B6EA-0F6758F9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B4E5-86FF-4E68-86BD-FE658D550BC1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8614B-780A-40DF-B6EA-0F6758F9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6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5.xml"/><Relationship Id="rId5" Type="http://schemas.openxmlformats.org/officeDocument/2006/relationships/image" Target="../media/image9.w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5.xml"/><Relationship Id="rId5" Type="http://schemas.openxmlformats.org/officeDocument/2006/relationships/image" Target="../media/image10.w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5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w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9.wmf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jpeg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7.png"/><Relationship Id="rId5" Type="http://schemas.openxmlformats.org/officeDocument/2006/relationships/image" Target="../media/image12.jpeg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" Target="slide7.xml"/><Relationship Id="rId18" Type="http://schemas.openxmlformats.org/officeDocument/2006/relationships/slide" Target="slide9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jpeg"/><Relationship Id="rId17" Type="http://schemas.openxmlformats.org/officeDocument/2006/relationships/slide" Target="slide8.xml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slide" Target="slide10.xml"/><Relationship Id="rId10" Type="http://schemas.openxmlformats.org/officeDocument/2006/relationships/audio" Target="../media/media5.mp3"/><Relationship Id="rId19" Type="http://schemas.openxmlformats.org/officeDocument/2006/relationships/slide" Target="slide11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7.xml"/><Relationship Id="rId12" Type="http://schemas.openxmlformats.org/officeDocument/2006/relationships/slide" Target="slide1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4.png"/><Relationship Id="rId5" Type="http://schemas.microsoft.com/office/2007/relationships/media" Target="../media/media8.mp3"/><Relationship Id="rId10" Type="http://schemas.openxmlformats.org/officeDocument/2006/relationships/slide" Target="slide12.xml"/><Relationship Id="rId4" Type="http://schemas.openxmlformats.org/officeDocument/2006/relationships/audio" Target="../media/media7.mp3"/><Relationship Id="rId9" Type="http://schemas.openxmlformats.org/officeDocument/2006/relationships/slide" Target="slide15.xml"/><Relationship Id="rId1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 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restaurante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724400"/>
            <a:ext cx="6400800" cy="1752600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Capítulo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Nivel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Señora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Daniels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Documents and Settings\Melissa.newcombe\Local Settings\Temporary Internet Files\Content.IE5\HABP50P2\MP90044379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4038600" cy="26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3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336" y="252483"/>
            <a:ext cx="810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El mesero pone el tenedor en la mesa.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3125" y="4724400"/>
            <a:ext cx="39533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el tenedor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mdaniels.NSCSD.013\Local Settings\Temporary Internet Files\Content.IE5\UHX0LF83\MP90017488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51" y="1693863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ltened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4973598"/>
            <a:ext cx="609600" cy="609600"/>
          </a:xfrm>
          <a:prstGeom prst="rect">
            <a:avLst/>
          </a:prstGeom>
        </p:spPr>
      </p:pic>
      <p:sp>
        <p:nvSpPr>
          <p:cNvPr id="9" name="TextBox 8">
            <a:hlinkClick r:id="" action="ppaction://hlinkshowjump?jump=previousslide"/>
          </p:cNvPr>
          <p:cNvSpPr txBox="1"/>
          <p:nvPr/>
        </p:nvSpPr>
        <p:spPr>
          <a:xfrm>
            <a:off x="2606426" y="6315374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Click here to return to vocabulary words.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336" y="252483"/>
            <a:ext cx="7930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El mesero pone el mantel en la mesa.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3606" y="4391186"/>
            <a:ext cx="36215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el mantel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lmante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0400" y="4640384"/>
            <a:ext cx="609600" cy="609600"/>
          </a:xfrm>
          <a:prstGeom prst="rect">
            <a:avLst/>
          </a:prstGeom>
        </p:spPr>
      </p:pic>
      <p:pic>
        <p:nvPicPr>
          <p:cNvPr id="3074" name="Picture 2" descr="C:\Documents and Settings\mdaniels.NSCSD.013\Local Settings\Temporary Internet Files\Content.IE5\AKRXS0C9\MC90003866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52" y="1752600"/>
            <a:ext cx="2168212" cy="22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hlinkClick r:id="" action="ppaction://hlinkshowjump?jump=previousslide"/>
          </p:cNvPr>
          <p:cNvSpPr txBox="1"/>
          <p:nvPr/>
        </p:nvSpPr>
        <p:spPr>
          <a:xfrm>
            <a:off x="2606426" y="6315374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Click here to return to vocabulary words.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3185" y="228600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El mesero pone la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taza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en la mesa.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8461" y="4724400"/>
            <a:ext cx="26805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taza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lataz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1084" y="4973598"/>
            <a:ext cx="609600" cy="609600"/>
          </a:xfrm>
          <a:prstGeom prst="rect">
            <a:avLst/>
          </a:prstGeom>
        </p:spPr>
      </p:pic>
      <p:pic>
        <p:nvPicPr>
          <p:cNvPr id="6146" name="Picture 2" descr="hh01915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92" y="1981200"/>
            <a:ext cx="224187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6426" y="6315374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Click here to return to vocabulary words.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1730" y="228600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El mesero pone el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vaso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en la mesa.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1792" y="4876800"/>
            <a:ext cx="28680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vaso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j031109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49" y="1905000"/>
            <a:ext cx="164665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lvas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8400" y="5291247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6426" y="6315374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Click here to return to vocabulary words.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539" y="228600"/>
            <a:ext cx="8366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El mesero pone la servilleta en la mesa.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4876800"/>
            <a:ext cx="44198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la servilleta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laserville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4200" y="5257800"/>
            <a:ext cx="609600" cy="609600"/>
          </a:xfrm>
          <a:prstGeom prst="rect">
            <a:avLst/>
          </a:prstGeom>
        </p:spPr>
      </p:pic>
      <p:pic>
        <p:nvPicPr>
          <p:cNvPr id="8194" name="Picture 2" descr="j030583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1676300" cy="232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6426" y="6315374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Click here to return to vocabulary words.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h00316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54168"/>
            <a:ext cx="1896044" cy="190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28600"/>
            <a:ext cx="5404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the audio button to hear the question. 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the picture of the vocabulary word spoken.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lpla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7950" y="265331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6857" y="51054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plato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6533" y="62484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Click for next slide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mdaniels.NSCSD.013\Local Settings\Temporary Internet Files\Content.IE5\R345MELW\MP90017488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94" y="2118360"/>
            <a:ext cx="21145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mdaniels.NSCSD.013\Local Settings\Temporary Internet Files\Content.IE5\ETCLLY8S\MP900305833[2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646238"/>
            <a:ext cx="571274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9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17668" y="5232737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cuchillo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5404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the audio button to hear the question. 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the picture of the vocabulary word spoken.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6533" y="62484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Click for next slide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elcuchi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5700" y="346447"/>
            <a:ext cx="609600" cy="609600"/>
          </a:xfrm>
          <a:prstGeom prst="rect">
            <a:avLst/>
          </a:prstGeom>
        </p:spPr>
      </p:pic>
      <p:pic>
        <p:nvPicPr>
          <p:cNvPr id="5124" name="Picture 4" descr="C:\Documents and Settings\mdaniels.NSCSD.013\Local Settings\Temporary Internet Files\Content.IE5\UHX0LF83\MP900174885[2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2133600"/>
            <a:ext cx="2160684" cy="144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mdaniels.NSCSD.013\Local Settings\Temporary Internet Files\Content.IE5\AKRXS0C9\MP900305833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76" y="1752600"/>
            <a:ext cx="56824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mdaniels.NSCSD.013\Local Settings\Temporary Internet Files\Content.IE5\AKRXS0C9\MP900305832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17" y="1798637"/>
            <a:ext cx="73878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6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2868" y="4922672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l mantel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5404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the audio button to hear the question. 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the picture of the vocabulary word spoken.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6533" y="62484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Click for next slide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j029004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65" y="2245210"/>
            <a:ext cx="1742670" cy="130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h01913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75" y="2097907"/>
            <a:ext cx="1883539" cy="196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lmante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75468" y="551765"/>
            <a:ext cx="609600" cy="609600"/>
          </a:xfrm>
          <a:prstGeom prst="rect">
            <a:avLst/>
          </a:prstGeom>
        </p:spPr>
      </p:pic>
      <p:pic>
        <p:nvPicPr>
          <p:cNvPr id="3074" name="Picture 2" descr="hh00316_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0" y="2097907"/>
            <a:ext cx="1720493" cy="173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0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03444" y="4919383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taza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5404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the audio button to hear the question. 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the picture of the vocabulary word spoken.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6533" y="62484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Click for next slide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lataz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4965" y="475565"/>
            <a:ext cx="609600" cy="609600"/>
          </a:xfrm>
          <a:prstGeom prst="rect">
            <a:avLst/>
          </a:prstGeom>
        </p:spPr>
      </p:pic>
      <p:pic>
        <p:nvPicPr>
          <p:cNvPr id="6146" name="Picture 2" descr="C:\Documents and Settings\mdaniels.NSCSD.013\Local Settings\Temporary Internet Files\Content.IE5\AKRXS0C9\MC9002642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385887" cy="26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mdaniels.NSCSD.013\Local Settings\Temporary Internet Files\Content.IE5\R345MELW\MP90030583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49" y="1798320"/>
            <a:ext cx="1725189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mdaniels.NSCSD.013\Local Settings\Temporary Internet Files\Content.IE5\ETCLLY8S\MC900433885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1981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1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67388" y="4919383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vaso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5404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the audio button to hear the question. 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the picture of the vocabulary word spoken.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6533" y="62484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Click for next slide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mdaniels.NSCSD.013\Local Settings\Temporary Internet Files\Content.IE5\AKRXS0C9\MC9002642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385887" cy="26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mdaniels.NSCSD.013\Local Settings\Temporary Internet Files\Content.IE5\R345MELW\MP90030583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49" y="1798320"/>
            <a:ext cx="1725189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mdaniels.NSCSD.013\Local Settings\Temporary Internet Files\Content.IE5\ETCLLY8S\MC90043388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1981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lvas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25188" y="570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Table of Contents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2362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Cultural Questions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Introduction of Vocabulary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Vocabulary Practice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Source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Resource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686800" cy="1752600"/>
          </a:xfrm>
        </p:spPr>
        <p:txBody>
          <a:bodyPr/>
          <a:lstStyle/>
          <a:p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Viaje</a:t>
            </a:r>
            <a:r>
              <a:rPr lang="en-US" dirty="0" smtClean="0"/>
              <a:t> Level 2  The McGraw Hill Companies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¿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Cuánto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dinero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dejas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propina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 los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estados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unidos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 un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restaurante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19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rial" pitchFamily="34" charset="0"/>
                <a:cs typeface="Arial" pitchFamily="34" charset="0"/>
              </a:rPr>
              <a:t>10 %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848897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0 %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285627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rial" pitchFamily="34" charset="0"/>
                <a:cs typeface="Arial" pitchFamily="34" charset="0"/>
              </a:rPr>
              <a:t>30 %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599" y="405911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7252" y="404922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3046" y="4059118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Sí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1684" y="6330877"/>
            <a:ext cx="492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on the percent to find the correct answer.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¿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Cuánto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dinero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dejas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propina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España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 un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restaurante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19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rial" pitchFamily="34" charset="0"/>
                <a:cs typeface="Arial" pitchFamily="34" charset="0"/>
              </a:rPr>
              <a:t>10 %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848897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0 %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285627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rial" pitchFamily="34" charset="0"/>
                <a:cs typeface="Arial" pitchFamily="34" charset="0"/>
              </a:rPr>
              <a:t>30 %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599" y="4059118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Sí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7252" y="404922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0904" y="405911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1684" y="6330877"/>
            <a:ext cx="492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on the percent to find the correct answer.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t="2310" r="3124" b="2231"/>
          <a:stretch/>
        </p:blipFill>
        <p:spPr bwMode="auto">
          <a:xfrm>
            <a:off x="2362199" y="1140872"/>
            <a:ext cx="42010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n-US" sz="3600" dirty="0" smtClean="0">
                <a:latin typeface="Arial" pitchFamily="34" charset="0"/>
                <a:cs typeface="Arial" pitchFamily="34" charset="0"/>
                <a:hlinkClick r:id="rId13" action="ppaction://hlinksldjump"/>
              </a:rPr>
              <a:t>mesero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pone la mesa.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295191" y="874931"/>
            <a:ext cx="905209" cy="725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ction Button: Forward or Next 27">
            <a:hlinkClick r:id="rId14" action="ppaction://hlinksldjump" highlightClick="1"/>
          </p:cNvPr>
          <p:cNvSpPr/>
          <p:nvPr/>
        </p:nvSpPr>
        <p:spPr>
          <a:xfrm>
            <a:off x="8160340" y="5518346"/>
            <a:ext cx="914400" cy="4593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1766" y="3655472"/>
            <a:ext cx="2964833" cy="1060400"/>
            <a:chOff x="311766" y="3655472"/>
            <a:chExt cx="2964833" cy="1060400"/>
          </a:xfrm>
        </p:grpSpPr>
        <p:grpSp>
          <p:nvGrpSpPr>
            <p:cNvPr id="14" name="Group 13"/>
            <p:cNvGrpSpPr/>
            <p:nvPr/>
          </p:nvGrpSpPr>
          <p:grpSpPr>
            <a:xfrm>
              <a:off x="392106" y="3655472"/>
              <a:ext cx="2884493" cy="681774"/>
              <a:chOff x="5027440" y="3655472"/>
              <a:chExt cx="3163638" cy="681774"/>
            </a:xfrm>
          </p:grpSpPr>
          <p:sp>
            <p:nvSpPr>
              <p:cNvPr id="15" name="TextBox 14">
                <a:hlinkClick r:id="rId15" action="ppaction://hlinksldjump"/>
              </p:cNvPr>
              <p:cNvSpPr txBox="1"/>
              <p:nvPr/>
            </p:nvSpPr>
            <p:spPr>
              <a:xfrm>
                <a:off x="5027440" y="3655472"/>
                <a:ext cx="2087255" cy="523220"/>
              </a:xfrm>
              <a:prstGeom prst="rect">
                <a:avLst/>
              </a:prstGeom>
              <a:solidFill>
                <a:srgbClr val="002060"/>
              </a:solidFill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el tenedor</a:t>
                </a:r>
                <a:endPara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6792579" y="4178692"/>
                <a:ext cx="1398499" cy="1585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eltenedor.mp3">
              <a:hlinkClick r:id="" action="ppaction://media"/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16"/>
            <a:stretch>
              <a:fillRect/>
            </a:stretch>
          </p:blipFill>
          <p:spPr>
            <a:xfrm>
              <a:off x="311766" y="4106272"/>
              <a:ext cx="609600" cy="6096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105400" y="2275820"/>
            <a:ext cx="2540651" cy="1379652"/>
            <a:chOff x="5105400" y="2275820"/>
            <a:chExt cx="2540651" cy="1379652"/>
          </a:xfrm>
        </p:grpSpPr>
        <p:grpSp>
          <p:nvGrpSpPr>
            <p:cNvPr id="8" name="Group 7"/>
            <p:cNvGrpSpPr/>
            <p:nvPr/>
          </p:nvGrpSpPr>
          <p:grpSpPr>
            <a:xfrm>
              <a:off x="5105400" y="2362200"/>
              <a:ext cx="1931051" cy="1293272"/>
              <a:chOff x="5105400" y="2362200"/>
              <a:chExt cx="1931051" cy="1293272"/>
            </a:xfrm>
          </p:grpSpPr>
          <p:sp>
            <p:nvSpPr>
              <p:cNvPr id="7" name="TextBox 6">
                <a:hlinkClick r:id="rId17" action="ppaction://hlinksldjump"/>
              </p:cNvPr>
              <p:cNvSpPr txBox="1"/>
              <p:nvPr/>
            </p:nvSpPr>
            <p:spPr>
              <a:xfrm>
                <a:off x="5593427" y="2362200"/>
                <a:ext cx="1443024" cy="523220"/>
              </a:xfrm>
              <a:prstGeom prst="rect">
                <a:avLst/>
              </a:prstGeom>
              <a:solidFill>
                <a:srgbClr val="002060"/>
              </a:solidFill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el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plato</a:t>
                </a:r>
                <a:endPara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5105400" y="2885420"/>
                <a:ext cx="488027" cy="7700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elplato.mp3">
              <a:hlinkClick r:id="" action="ppaction://media"/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6"/>
            <a:stretch>
              <a:fillRect/>
            </a:stretch>
          </p:blipFill>
          <p:spPr>
            <a:xfrm>
              <a:off x="7036451" y="2275820"/>
              <a:ext cx="609600" cy="6096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345100" y="3037820"/>
            <a:ext cx="2789918" cy="1293272"/>
            <a:chOff x="6345100" y="3037820"/>
            <a:chExt cx="2789918" cy="1293272"/>
          </a:xfrm>
        </p:grpSpPr>
        <p:grpSp>
          <p:nvGrpSpPr>
            <p:cNvPr id="11" name="Group 10"/>
            <p:cNvGrpSpPr/>
            <p:nvPr/>
          </p:nvGrpSpPr>
          <p:grpSpPr>
            <a:xfrm>
              <a:off x="6345100" y="3037820"/>
              <a:ext cx="2180318" cy="1293272"/>
              <a:chOff x="5105400" y="2362200"/>
              <a:chExt cx="2180318" cy="1293272"/>
            </a:xfrm>
          </p:grpSpPr>
          <p:sp>
            <p:nvSpPr>
              <p:cNvPr id="12" name="TextBox 11">
                <a:hlinkClick r:id="rId18" action="ppaction://hlinksldjump"/>
              </p:cNvPr>
              <p:cNvSpPr txBox="1"/>
              <p:nvPr/>
            </p:nvSpPr>
            <p:spPr>
              <a:xfrm>
                <a:off x="5344160" y="2362200"/>
                <a:ext cx="1941558" cy="523220"/>
              </a:xfrm>
              <a:prstGeom prst="rect">
                <a:avLst/>
              </a:prstGeom>
              <a:solidFill>
                <a:srgbClr val="002060"/>
              </a:solidFill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el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cuchillo</a:t>
                </a:r>
                <a:endPara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>
                <a:off x="5105400" y="2885420"/>
                <a:ext cx="488027" cy="7700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elcuchillo.mp3">
              <a:hlinkClick r:id="" action="ppaction://media"/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6"/>
            <a:stretch>
              <a:fillRect/>
            </a:stretch>
          </p:blipFill>
          <p:spPr>
            <a:xfrm>
              <a:off x="8525418" y="3037820"/>
              <a:ext cx="609600" cy="6096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770493" y="5486400"/>
            <a:ext cx="2352385" cy="613068"/>
            <a:chOff x="3770493" y="5486400"/>
            <a:chExt cx="2352385" cy="613068"/>
          </a:xfrm>
        </p:grpSpPr>
        <p:sp>
          <p:nvSpPr>
            <p:cNvPr id="24" name="TextBox 23">
              <a:hlinkClick r:id="rId19" action="ppaction://hlinksldjump"/>
            </p:cNvPr>
            <p:cNvSpPr txBox="1"/>
            <p:nvPr/>
          </p:nvSpPr>
          <p:spPr>
            <a:xfrm>
              <a:off x="3770493" y="5486400"/>
              <a:ext cx="1742785" cy="523220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el mantel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elmantel.mp3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6"/>
            <a:stretch>
              <a:fillRect/>
            </a:stretch>
          </p:blipFill>
          <p:spPr>
            <a:xfrm>
              <a:off x="5513278" y="5489868"/>
              <a:ext cx="609600" cy="609600"/>
            </a:xfrm>
            <a:prstGeom prst="rect">
              <a:avLst/>
            </a:prstGeom>
          </p:spPr>
        </p:pic>
      </p:grpSp>
      <p:pic>
        <p:nvPicPr>
          <p:cNvPr id="21" name="elmeser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42995" y="1250131"/>
            <a:ext cx="609600" cy="609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2137" y="6170072"/>
            <a:ext cx="918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on the blue box as they appear.  Click the audio button to hear the pronunciation.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the arrow to go to the next slide. </a:t>
            </a:r>
          </a:p>
        </p:txBody>
      </p:sp>
    </p:spTree>
    <p:extLst>
      <p:ext uri="{BB962C8B-B14F-4D97-AF65-F5344CB8AC3E}">
        <p14:creationId xmlns:p14="http://schemas.microsoft.com/office/powerpoint/2010/main" val="368049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t="2310" r="3124" b="2231"/>
          <a:stretch/>
        </p:blipFill>
        <p:spPr bwMode="auto">
          <a:xfrm>
            <a:off x="2362199" y="1140872"/>
            <a:ext cx="42010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El mesero pone la mesa.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295191" y="874931"/>
            <a:ext cx="905209" cy="725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ction Button: Forward or Next 27">
            <a:hlinkClick r:id="rId9" action="ppaction://hlinksldjump" highlightClick="1"/>
          </p:cNvPr>
          <p:cNvSpPr/>
          <p:nvPr/>
        </p:nvSpPr>
        <p:spPr>
          <a:xfrm>
            <a:off x="7935893" y="5644113"/>
            <a:ext cx="914400" cy="4593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04800" y="2971116"/>
            <a:ext cx="3200400" cy="1067484"/>
            <a:chOff x="304800" y="2971116"/>
            <a:chExt cx="3200400" cy="1067484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295191" y="3561040"/>
              <a:ext cx="1210009" cy="4775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hlinkClick r:id="rId10" action="ppaction://hlinksldjump"/>
            </p:cNvPr>
            <p:cNvSpPr txBox="1"/>
            <p:nvPr/>
          </p:nvSpPr>
          <p:spPr>
            <a:xfrm>
              <a:off x="1010865" y="3057496"/>
              <a:ext cx="1284326" cy="523220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taza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lataza.mp3">
              <a:hlinkClick r:id="" action="ppaction://media"/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1"/>
            <a:stretch>
              <a:fillRect/>
            </a:stretch>
          </p:blipFill>
          <p:spPr>
            <a:xfrm>
              <a:off x="304800" y="2971116"/>
              <a:ext cx="609600" cy="6096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791200" y="3076129"/>
            <a:ext cx="3185465" cy="1120492"/>
            <a:chOff x="5791200" y="3076129"/>
            <a:chExt cx="3185465" cy="1120492"/>
          </a:xfrm>
        </p:grpSpPr>
        <p:sp>
          <p:nvSpPr>
            <p:cNvPr id="12" name="TextBox 11">
              <a:hlinkClick r:id="rId12" action="ppaction://hlinksldjump"/>
            </p:cNvPr>
            <p:cNvSpPr txBox="1"/>
            <p:nvPr/>
          </p:nvSpPr>
          <p:spPr>
            <a:xfrm>
              <a:off x="6833128" y="3076129"/>
              <a:ext cx="2143537" cy="523220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 servilleta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5791200" y="3561040"/>
              <a:ext cx="1041928" cy="2387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laservilleta.mp3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3"/>
            <a:stretch>
              <a:fillRect/>
            </a:stretch>
          </p:blipFill>
          <p:spPr>
            <a:xfrm>
              <a:off x="8367065" y="3587021"/>
              <a:ext cx="609600" cy="6096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105400" y="2014210"/>
            <a:ext cx="2521415" cy="1785610"/>
            <a:chOff x="5105400" y="2014210"/>
            <a:chExt cx="2521415" cy="1785610"/>
          </a:xfrm>
        </p:grpSpPr>
        <p:sp>
          <p:nvSpPr>
            <p:cNvPr id="7" name="TextBox 6">
              <a:hlinkClick r:id="rId14" action="ppaction://hlinksldjump"/>
            </p:cNvPr>
            <p:cNvSpPr txBox="1"/>
            <p:nvPr/>
          </p:nvSpPr>
          <p:spPr>
            <a:xfrm>
              <a:off x="5612663" y="2362200"/>
              <a:ext cx="1404552" cy="523220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el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vaso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5105400" y="2875659"/>
              <a:ext cx="976056" cy="9241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elvaso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3"/>
            <a:stretch>
              <a:fillRect/>
            </a:stretch>
          </p:blipFill>
          <p:spPr>
            <a:xfrm>
              <a:off x="7017215" y="2014210"/>
              <a:ext cx="609600" cy="6096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0332" y="6140993"/>
            <a:ext cx="918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on the blue box as they appear.  Click the audio button to hear the pronunciation.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the arrow to go to the next slide. </a:t>
            </a:r>
          </a:p>
        </p:txBody>
      </p:sp>
    </p:spTree>
    <p:extLst>
      <p:ext uri="{BB962C8B-B14F-4D97-AF65-F5344CB8AC3E}">
        <p14:creationId xmlns:p14="http://schemas.microsoft.com/office/powerpoint/2010/main" val="6280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52484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El mesero pone la mesa.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9644" y="4951863"/>
            <a:ext cx="39036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el mesero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j019860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57869"/>
            <a:ext cx="2624923" cy="335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lmeser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5201061"/>
            <a:ext cx="609600" cy="609600"/>
          </a:xfrm>
          <a:prstGeom prst="rect">
            <a:avLst/>
          </a:prstGeom>
        </p:spPr>
      </p:pic>
      <p:sp>
        <p:nvSpPr>
          <p:cNvPr id="7" name="TextBox 6">
            <a:hlinkClick r:id="" action="ppaction://hlinkshowjump?jump=previousslide"/>
          </p:cNvPr>
          <p:cNvSpPr txBox="1"/>
          <p:nvPr/>
        </p:nvSpPr>
        <p:spPr>
          <a:xfrm>
            <a:off x="2606426" y="6315374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Click here to return to vocabulary words.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h00316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333059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25248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El mesero pone el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plato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en la mesa.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2805" y="4953000"/>
            <a:ext cx="29161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plato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lpla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0" y="5202198"/>
            <a:ext cx="609600" cy="609600"/>
          </a:xfrm>
          <a:prstGeom prst="rect">
            <a:avLst/>
          </a:prstGeom>
        </p:spPr>
      </p:pic>
      <p:sp>
        <p:nvSpPr>
          <p:cNvPr id="5" name="TextBox 4">
            <a:hlinkClick r:id="" action="ppaction://hlinkshowjump?jump=previousslide"/>
          </p:cNvPr>
          <p:cNvSpPr txBox="1"/>
          <p:nvPr/>
        </p:nvSpPr>
        <p:spPr>
          <a:xfrm>
            <a:off x="2606426" y="6315374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Click here to return to vocabulary words.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4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336" y="252483"/>
            <a:ext cx="8084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El mesero pone el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cuchillo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en la mesa.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3125" y="4953000"/>
            <a:ext cx="3902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cuchillo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mdaniels.NSCSD.013\Local Settings\Temporary Internet Files\Content.IE5\ETCLLY8S\MP90030583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363663"/>
            <a:ext cx="663404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lcuchi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000" y="5202198"/>
            <a:ext cx="609600" cy="609600"/>
          </a:xfrm>
          <a:prstGeom prst="rect">
            <a:avLst/>
          </a:prstGeom>
        </p:spPr>
      </p:pic>
      <p:sp>
        <p:nvSpPr>
          <p:cNvPr id="9" name="TextBox 8">
            <a:hlinkClick r:id="" action="ppaction://hlinkshowjump?jump=previousslide"/>
          </p:cNvPr>
          <p:cNvSpPr txBox="1"/>
          <p:nvPr/>
        </p:nvSpPr>
        <p:spPr>
          <a:xfrm>
            <a:off x="2606426" y="6315374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Click here to return to vocabulary words.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456</Words>
  <Application>Microsoft Office PowerPoint</Application>
  <PresentationFormat>On-screen Show (4:3)</PresentationFormat>
  <Paragraphs>83</Paragraphs>
  <Slides>20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En el restaurante</vt:lpstr>
      <vt:lpstr>Table of Contents</vt:lpstr>
      <vt:lpstr>¿Cuánto dinero dejas para una propina en los estados unidos en un restaurante?</vt:lpstr>
      <vt:lpstr>¿Cuánto dinero dejas para una propina en España en un restaurante?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</vt:lpstr>
    </vt:vector>
  </TitlesOfParts>
  <Company>SUNY Cortland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Labman</dc:creator>
  <cp:lastModifiedBy>mdaniels</cp:lastModifiedBy>
  <cp:revision>34</cp:revision>
  <dcterms:created xsi:type="dcterms:W3CDTF">2011-10-25T21:09:59Z</dcterms:created>
  <dcterms:modified xsi:type="dcterms:W3CDTF">2011-11-16T19:27:32Z</dcterms:modified>
</cp:coreProperties>
</file>