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099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9671-454F-478C-ADCE-79D587380BF5}" type="datetimeFigureOut">
              <a:rPr lang="en-US" smtClean="0"/>
              <a:pPr/>
              <a:t>4/7/2008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FDDA-F356-4560-93BC-463340F5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\My%20Documents\My%20Videos\kidsdrive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table%20of%20contents\midterm\presprog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do we do in Spring?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Present Progressive Tense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                                                          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                                                                         Click here to begin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72400" y="5791200"/>
            <a:ext cx="6096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eecl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52600"/>
            <a:ext cx="2900934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Excellent!!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Documents and Settings\C00405292\Local Settings\Temporary Internet Files\Content.IE5\4GDPQON7\MCj042386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3657600" cy="36576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rgbClr val="0F6FC6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209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600" dirty="0" smtClean="0"/>
              <a:t>The End</a:t>
            </a:r>
            <a:endParaRPr lang="en-US" sz="16600" dirty="0"/>
          </a:p>
        </p:txBody>
      </p:sp>
      <p:pic>
        <p:nvPicPr>
          <p:cNvPr id="7" name="kidsdriv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7241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-</a:t>
            </a:r>
            <a:r>
              <a:rPr lang="en-US" sz="5400" dirty="0" err="1" smtClean="0">
                <a:latin typeface="Comic Sans MS" pitchFamily="66" charset="0"/>
              </a:rPr>
              <a:t>ing</a:t>
            </a:r>
            <a:r>
              <a:rPr lang="en-US" sz="5400" dirty="0" smtClean="0">
                <a:latin typeface="Comic Sans MS" pitchFamily="66" charset="0"/>
              </a:rPr>
              <a:t> ending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 If something is happening right now, we   add “-</a:t>
            </a:r>
            <a:r>
              <a:rPr lang="en-US" sz="3600" dirty="0" err="1" smtClean="0">
                <a:latin typeface="Comic Sans MS" pitchFamily="66" charset="0"/>
              </a:rPr>
              <a:t>ing</a:t>
            </a:r>
            <a:r>
              <a:rPr lang="en-US" sz="3600" dirty="0" smtClean="0">
                <a:latin typeface="Comic Sans MS" pitchFamily="66" charset="0"/>
              </a:rPr>
              <a:t>” to the end of the verb to express that.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4400" dirty="0" smtClean="0"/>
              <a:t>          </a:t>
            </a:r>
            <a:r>
              <a:rPr lang="en-US" sz="5400" dirty="0" smtClean="0">
                <a:latin typeface="Comic Sans MS" pitchFamily="66" charset="0"/>
              </a:rPr>
              <a:t>fly + </a:t>
            </a:r>
            <a:r>
              <a:rPr lang="en-US" sz="5400" dirty="0" err="1" smtClean="0">
                <a:latin typeface="Comic Sans MS" pitchFamily="66" charset="0"/>
              </a:rPr>
              <a:t>ing</a:t>
            </a:r>
            <a:r>
              <a:rPr lang="en-US" sz="5400" dirty="0" smtClean="0">
                <a:latin typeface="Comic Sans MS" pitchFamily="66" charset="0"/>
              </a:rPr>
              <a:t> = flying </a:t>
            </a:r>
            <a:endParaRPr lang="en-US" sz="4400" dirty="0" smtClean="0">
              <a:latin typeface="Comic Sans MS" pitchFamily="66" charset="0"/>
            </a:endParaRPr>
          </a:p>
          <a:p>
            <a:pPr>
              <a:buNone/>
            </a:pPr>
            <a:endParaRPr lang="en-US" sz="1100" dirty="0"/>
          </a:p>
          <a:p>
            <a:pPr>
              <a:buNone/>
            </a:pPr>
            <a:endParaRPr lang="en-US" sz="3600" dirty="0"/>
          </a:p>
        </p:txBody>
      </p:sp>
      <p:pic>
        <p:nvPicPr>
          <p:cNvPr id="6" name="prespro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685800"/>
            <a:ext cx="685800" cy="68580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4572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0104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Fly            </a:t>
            </a:r>
            <a:r>
              <a:rPr lang="en-US" dirty="0" err="1" smtClean="0">
                <a:latin typeface="Comic Sans MS" pitchFamily="66" charset="0"/>
              </a:rPr>
              <a:t>fly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= flying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Plant         </a:t>
            </a:r>
            <a:r>
              <a:rPr lang="en-US" dirty="0" err="1" smtClean="0">
                <a:latin typeface="Comic Sans MS" pitchFamily="66" charset="0"/>
              </a:rPr>
              <a:t>plant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= planting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Jump</a:t>
            </a:r>
            <a:r>
              <a:rPr lang="en-US" sz="2400" dirty="0" smtClean="0">
                <a:latin typeface="Comic Sans MS" pitchFamily="66" charset="0"/>
              </a:rPr>
              <a:t>            </a:t>
            </a:r>
            <a:r>
              <a:rPr lang="en-US" dirty="0" err="1" smtClean="0">
                <a:latin typeface="Comic Sans MS" pitchFamily="66" charset="0"/>
              </a:rPr>
              <a:t>jump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= jumping</a:t>
            </a:r>
            <a:endParaRPr lang="en-US" sz="2400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Clean        </a:t>
            </a:r>
            <a:r>
              <a:rPr lang="en-US" dirty="0" err="1" smtClean="0">
                <a:latin typeface="Comic Sans MS" pitchFamily="66" charset="0"/>
              </a:rPr>
              <a:t>clean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= cleaning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Play           </a:t>
            </a:r>
            <a:r>
              <a:rPr lang="en-US" dirty="0" err="1" smtClean="0">
                <a:latin typeface="Comic Sans MS" pitchFamily="66" charset="0"/>
              </a:rPr>
              <a:t>play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n-US" dirty="0" err="1" smtClean="0">
                <a:latin typeface="Comic Sans MS" pitchFamily="66" charset="0"/>
              </a:rPr>
              <a:t>ing</a:t>
            </a:r>
            <a:r>
              <a:rPr lang="en-US" dirty="0" smtClean="0">
                <a:latin typeface="Comic Sans MS" pitchFamily="66" charset="0"/>
              </a:rPr>
              <a:t> = playing</a:t>
            </a:r>
          </a:p>
        </p:txBody>
      </p:sp>
      <p:pic>
        <p:nvPicPr>
          <p:cNvPr id="2052" name="Picture 4" descr="C:\Documents and Settings\C00405292\Local Settings\Temporary Internet Files\Content.IE5\Y0NDIGLC\MCj00896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524000"/>
            <a:ext cx="838201" cy="838201"/>
          </a:xfrm>
          <a:prstGeom prst="rect">
            <a:avLst/>
          </a:prstGeom>
          <a:noFill/>
        </p:spPr>
      </p:pic>
      <p:pic>
        <p:nvPicPr>
          <p:cNvPr id="2054" name="Picture 6" descr="C:\Documents and Settings\C00405292\Local Settings\Temporary Internet Files\Content.IE5\FAOA8MVU\MCj039744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43200"/>
            <a:ext cx="876299" cy="685800"/>
          </a:xfrm>
          <a:prstGeom prst="rect">
            <a:avLst/>
          </a:prstGeom>
          <a:noFill/>
        </p:spPr>
      </p:pic>
      <p:pic>
        <p:nvPicPr>
          <p:cNvPr id="2055" name="Picture 7" descr="C:\Documents and Settings\C00405292\Local Settings\Temporary Internet Files\Content.IE5\FAOA8MVU\MMj0283577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199" y="609600"/>
            <a:ext cx="803238" cy="640080"/>
          </a:xfrm>
          <a:prstGeom prst="rect">
            <a:avLst/>
          </a:prstGeom>
          <a:noFill/>
        </p:spPr>
      </p:pic>
      <p:pic>
        <p:nvPicPr>
          <p:cNvPr id="2056" name="Picture 8" descr="C:\Documents and Settings\C00405292\Local Settings\Temporary Internet Files\Content.IE5\Y0NDIGLC\MCj042833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886200"/>
            <a:ext cx="839787" cy="712788"/>
          </a:xfrm>
          <a:prstGeom prst="rect">
            <a:avLst/>
          </a:prstGeom>
          <a:noFill/>
        </p:spPr>
      </p:pic>
      <p:pic>
        <p:nvPicPr>
          <p:cNvPr id="2057" name="Picture 9" descr="C:\Documents and Settings\C00405292\Local Settings\Temporary Internet Files\Content.IE5\4GDPQON7\MMj0303488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105400"/>
            <a:ext cx="942975" cy="8080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82000" y="60960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 doing?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29199"/>
            <a:ext cx="4040188" cy="1096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He is cleaning the house.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5029200"/>
            <a:ext cx="4041775" cy="10969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He is planting flowers.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77200" y="6019800"/>
            <a:ext cx="609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pla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371600"/>
            <a:ext cx="3810000" cy="345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doing?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457200" y="148939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4800600"/>
            <a:ext cx="38862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hlinkClick r:id="rId2" action="ppaction://hlinksldjump"/>
              </a:rPr>
              <a:t>They are flying a kite.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 flipV="1">
            <a:off x="4645025" y="14893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1" y="4800600"/>
            <a:ext cx="42672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3" action="ppaction://hlinksldjump"/>
              </a:rPr>
              <a:t>They are planting flowers.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20000" y="5715000"/>
            <a:ext cx="9144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447800"/>
            <a:ext cx="3806251" cy="337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she doing?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257800"/>
            <a:ext cx="4040188" cy="8683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She is jumping in puddles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5257800"/>
            <a:ext cx="4041775" cy="8683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She is cleaning the house.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077200" y="57912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447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 doing?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334001"/>
            <a:ext cx="4040188" cy="7921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He is planting flowers.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5334001"/>
            <a:ext cx="4419599" cy="792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He is playing in the park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990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524000"/>
            <a:ext cx="3006811" cy="361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she doing?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257799"/>
            <a:ext cx="4040188" cy="868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She is cleaning the house.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5257799"/>
            <a:ext cx="4041775" cy="97681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She is jumping in puddles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391400" y="5943600"/>
            <a:ext cx="12954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clea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447800"/>
            <a:ext cx="4495800" cy="325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dirty="0" smtClean="0"/>
              <a:t>Sorry! Try again.</a:t>
            </a:r>
            <a:endParaRPr lang="en-US" dirty="0"/>
          </a:p>
        </p:txBody>
      </p:sp>
      <p:pic>
        <p:nvPicPr>
          <p:cNvPr id="8194" name="Picture 2" descr="C:\Documents and Settings\C00405292\Local Settings\Temporary Internet Files\Content.IE5\2VAPVVF5\MCj042384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581400" cy="32766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rgbClr val="0099CC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7030A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</TotalTime>
  <Words>178</Words>
  <Application>Microsoft Office PowerPoint</Application>
  <PresentationFormat>On-screen Show (4:3)</PresentationFormat>
  <Paragraphs>39</Paragraphs>
  <Slides>11</Slides>
  <Notes>0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do we do in Spring?</vt:lpstr>
      <vt:lpstr>-ing ending</vt:lpstr>
      <vt:lpstr>Slide 3</vt:lpstr>
      <vt:lpstr>What is he doing?</vt:lpstr>
      <vt:lpstr>What are they doing? </vt:lpstr>
      <vt:lpstr>What is she doing?</vt:lpstr>
      <vt:lpstr>What is he doing?</vt:lpstr>
      <vt:lpstr>What is she doing? </vt:lpstr>
      <vt:lpstr>Sorry! Try again.</vt:lpstr>
      <vt:lpstr>Excellent!!</vt:lpstr>
      <vt:lpstr>Slide 11</vt:lpstr>
    </vt:vector>
  </TitlesOfParts>
  <Company>SUNY Cortland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do in Spring?</dc:title>
  <dc:creator>ACS</dc:creator>
  <cp:lastModifiedBy>K</cp:lastModifiedBy>
  <cp:revision>46</cp:revision>
  <dcterms:created xsi:type="dcterms:W3CDTF">2008-04-01T20:37:27Z</dcterms:created>
  <dcterms:modified xsi:type="dcterms:W3CDTF">2008-04-08T01:56:34Z</dcterms:modified>
</cp:coreProperties>
</file>