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707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2ACC9-A6DF-49F4-AFC3-B5623A57BE96}" type="datetimeFigureOut">
              <a:rPr lang="en-US" smtClean="0"/>
              <a:pPr/>
              <a:t>4/23/2008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3D6A0-0951-4AFC-B56A-601A501AFB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3D6A0-0951-4AFC-B56A-601A501AFBF0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7831" name="Freeform 7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77832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C3F650F-CB77-4514-8CB6-45BC2EB6F3A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7834" name="Rectangle 1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F44A8-89B4-40F8-8EED-F92E54027B7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218AE-F5A6-4260-A740-FB4E374C43F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6CC79-822A-499D-94CE-F5AE5A17873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9C3A5-F21A-4EBB-A421-D341A634CC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7BFCA-B25A-464D-9DC2-31F379FF613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17A236-3DB1-49D5-84E2-EC534162845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0D054-5867-4012-9C37-467E4BB5BE9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46EDC-09C4-4914-93C2-98A5242FB92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1414F-4F06-49BF-9E38-A6923BA2BE0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2D840-99E7-49E8-A08D-354A376BA36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680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9BC86E8A-6F02-4F7E-9B2D-F733AF24214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video.nationalgeographic.com/video/player/environment/habitats-environment/oceans/coral-reefs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oceanworld.tamu.edu/students/coral/coral2.htm" TargetMode="External"/><Relationship Id="rId2" Type="http://schemas.openxmlformats.org/officeDocument/2006/relationships/hyperlink" Target="http://www.solcomhouse.com/coralreef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CORAL REEFS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“Rainforests of the Oceans”</a:t>
            </a:r>
          </a:p>
          <a:p>
            <a:r>
              <a:rPr lang="en-US" dirty="0" smtClean="0"/>
              <a:t>By:  Jaime Denny and Mary Wood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smtClean="0">
                <a:hlinkClick r:id="rId2"/>
              </a:rPr>
              <a:t>video.nationalgeographic.com/video/player/environment/habitats-environment/oceans/coral-reefs.html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Coral Reefs		</a:t>
            </a:r>
            <a:endParaRPr lang="en-US" dirty="0"/>
          </a:p>
        </p:txBody>
      </p:sp>
      <p:pic>
        <p:nvPicPr>
          <p:cNvPr id="8" name="Content Placeholder 7" descr="coral_reef_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5050" y="1488281"/>
            <a:ext cx="5111750" cy="342265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Marine Animals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/>
              <a:t> Class  - Anthozoans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/>
              <a:t> Phylum: Cnidaria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/>
              <a:t> Sessile Animals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/>
              <a:t>Live in shallow warm water that is nutrient starved between 30 degrees North and 30 degrees South of the equator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 smtClean="0"/>
              <a:t> Each individual animal is called a polyp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Hard outer skeleton made of calcium carbonate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POLYP</a:t>
            </a:r>
            <a:endParaRPr lang="en-US" dirty="0"/>
          </a:p>
        </p:txBody>
      </p:sp>
      <p:pic>
        <p:nvPicPr>
          <p:cNvPr id="5" name="Content Placeholder 4" descr="polyp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12911" y="273050"/>
            <a:ext cx="4036027" cy="585311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Skeleton – hard outer shell made up of calcium carbonate  - protection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Calcium carbonate is secreted at the base of the polyps and over time huge coral reefs can be formed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Different species of coral make different structures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Stomach takes up most of the polyps anatomy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Uses tentacles and nematocysts (stinging cells) to take in food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Waste also secreted through mouth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Tentacles	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	</a:t>
            </a:r>
            <a:endParaRPr lang="en-US" dirty="0"/>
          </a:p>
        </p:txBody>
      </p:sp>
      <p:pic>
        <p:nvPicPr>
          <p:cNvPr id="5" name="Content Placeholder 4" descr="coral_polyp_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49675" y="1604169"/>
            <a:ext cx="4762500" cy="319087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Help coral to capture plankton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Remove debris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Used for defense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Cnidocyte – cells unique to cnidarians – contain cnidae – stinging cell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Nematocysts –  deliver this toxin to help capture prey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Zooxanthella</a:t>
            </a:r>
            <a:endParaRPr lang="en-US" dirty="0"/>
          </a:p>
        </p:txBody>
      </p:sp>
      <p:pic>
        <p:nvPicPr>
          <p:cNvPr id="5" name="Content Placeholder 4" descr="zoox_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25925" y="1770856"/>
            <a:ext cx="3810000" cy="28575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Algae – inside gastrodermal cells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Symbiotic relationship – key to the biological diversity and the limestone secreting capacity of reef building  corals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Algae provide coral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Help with waste removal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Oxygen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Organic products of photosynthesis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Glucose, glycerol, amino acids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Used for the manufacture of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Proteins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Fats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Carbohydrates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Synthesis of calcium carbonate (CaCO3)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Coral provides algae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Protective environment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Compounds necessary for photosynthesis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Carbon dioxide (from coral respiration)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Inorganic nutrients 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Nitrates and phosphates (coral metabolic waste products.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Coral Reefs</a:t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Fringing – attached directly to shore or borders it with a shallow channel or lagoon in between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Barrier – separated from the shore by a large lagoon. (The Great Barrier Reef in Queensland, Australia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Atolls – reefs that surround a lagoon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Created when an island that is surrounded by a reef sinks below the ocean surface.</a:t>
            </a:r>
            <a:endParaRPr lang="en-US" dirty="0"/>
          </a:p>
        </p:txBody>
      </p:sp>
      <p:pic>
        <p:nvPicPr>
          <p:cNvPr id="6" name="Content Placeholder 5" descr="barri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49675" y="1275556"/>
            <a:ext cx="4762500" cy="38481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Coral Reefs	</a:t>
            </a:r>
            <a:endParaRPr lang="en-US" dirty="0"/>
          </a:p>
        </p:txBody>
      </p:sp>
      <p:pic>
        <p:nvPicPr>
          <p:cNvPr id="5" name="Content Placeholder 4" descr="Great Barrier Ree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-5400000">
            <a:off x="4185365" y="996235"/>
            <a:ext cx="3638390" cy="484632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Home to many types of fish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These fish feed approximately 30 to 40 million people per year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Many of these fish are sold as pets also contribute to the economy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Control the amount of carbon dioxide in the ocean (Reefs use carbon dioxide to make their limestone shells)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Also protect the coasts from erosion (Great Barrier Reef)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Destruction of Coral Reefs	</a:t>
            </a:r>
            <a:endParaRPr lang="en-US" dirty="0"/>
          </a:p>
        </p:txBody>
      </p:sp>
      <p:pic>
        <p:nvPicPr>
          <p:cNvPr id="5" name="Content Placeholder 4" descr="bleaching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343398" y="304800"/>
            <a:ext cx="4213106" cy="27432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Ten percent of all Coral Reefs have been destroyed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Global Warming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Reefs live within certain temperatures and salinity, the increase in ocean temperature has made the corals sick and then they die.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Even one degree rise in temperature can cause a lot of damage to the reefs.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Coral bleaching – algae inside leave or die which causes it to turn white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Physical Destruction by humans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Fisherman destroy the reefs by blowing up the reefs to catch fish and also use cyanide.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6" name="Picture 5" descr="dynamite_reef_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3276600"/>
            <a:ext cx="4132130" cy="2834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http://www.solcomhouse.com/coralreef.htm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http://oceanworld.tamu.edu/students/coral/coral2.htm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 design template">
  <a:themeElements>
    <a:clrScheme name="Office Theme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Office Theme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 design template</Template>
  <TotalTime>294</TotalTime>
  <Words>488</Words>
  <Application>Microsoft PowerPoint</Application>
  <PresentationFormat>On-screen Show (4:3)</PresentationFormat>
  <Paragraphs>99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Ocean design template</vt:lpstr>
      <vt:lpstr>CORAL REEFS </vt:lpstr>
      <vt:lpstr>Coral Reefs  </vt:lpstr>
      <vt:lpstr>POLYP</vt:lpstr>
      <vt:lpstr>Tentacles     </vt:lpstr>
      <vt:lpstr>Zooxanthella</vt:lpstr>
      <vt:lpstr>Types of Coral Reefs  </vt:lpstr>
      <vt:lpstr>Importance of Coral Reefs </vt:lpstr>
      <vt:lpstr>Destruction of Coral Reefs </vt:lpstr>
      <vt:lpstr>CREDITS</vt:lpstr>
      <vt:lpstr>Slide 10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CORAL REEFS </dc:title>
  <dc:subject/>
  <dc:creator>Preferred Customer</dc:creator>
  <cp:keywords/>
  <dc:description/>
  <cp:lastModifiedBy>Preferred Customer</cp:lastModifiedBy>
  <cp:revision>42</cp:revision>
  <cp:lastPrinted>1601-01-01T00:00:00Z</cp:lastPrinted>
  <dcterms:created xsi:type="dcterms:W3CDTF">2008-04-23T00:58:02Z</dcterms:created>
  <dcterms:modified xsi:type="dcterms:W3CDTF">2008-04-24T00:28:10Z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TC102037821033</vt:lpwstr>
  </property>
</Properties>
</file>